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69" r:id="rId3"/>
    <p:sldId id="271" r:id="rId4"/>
    <p:sldId id="259" r:id="rId5"/>
    <p:sldId id="278" r:id="rId6"/>
    <p:sldId id="261" r:id="rId7"/>
    <p:sldId id="296" r:id="rId8"/>
    <p:sldId id="297" r:id="rId9"/>
    <p:sldId id="298" r:id="rId10"/>
    <p:sldId id="300" r:id="rId11"/>
    <p:sldId id="299" r:id="rId12"/>
    <p:sldId id="262" r:id="rId13"/>
    <p:sldId id="291" r:id="rId14"/>
    <p:sldId id="292" r:id="rId15"/>
    <p:sldId id="293" r:id="rId16"/>
    <p:sldId id="294" r:id="rId17"/>
    <p:sldId id="285" r:id="rId18"/>
    <p:sldId id="272" r:id="rId19"/>
    <p:sldId id="284" r:id="rId20"/>
    <p:sldId id="279" r:id="rId21"/>
    <p:sldId id="280" r:id="rId22"/>
    <p:sldId id="277" r:id="rId23"/>
    <p:sldId id="270" r:id="rId24"/>
    <p:sldId id="265" r:id="rId25"/>
    <p:sldId id="286" r:id="rId26"/>
    <p:sldId id="287" r:id="rId27"/>
    <p:sldId id="263" r:id="rId28"/>
    <p:sldId id="257" r:id="rId29"/>
    <p:sldId id="302" r:id="rId30"/>
    <p:sldId id="304" r:id="rId31"/>
    <p:sldId id="303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266" r:id="rId50"/>
    <p:sldId id="322" r:id="rId51"/>
    <p:sldId id="323" r:id="rId52"/>
    <p:sldId id="324" r:id="rId53"/>
    <p:sldId id="325" r:id="rId54"/>
    <p:sldId id="267" r:id="rId55"/>
    <p:sldId id="326" r:id="rId56"/>
    <p:sldId id="327" r:id="rId57"/>
    <p:sldId id="264" r:id="rId58"/>
    <p:sldId id="328" r:id="rId59"/>
    <p:sldId id="329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7D8FD0-140B-4B21-8ABF-B1B03B5AB30F}" v="1" dt="2018-10-20T23:06:22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59" autoAdjust="0"/>
  </p:normalViewPr>
  <p:slideViewPr>
    <p:cSldViewPr snapToGrid="0" showGuides="1">
      <p:cViewPr varScale="1">
        <p:scale>
          <a:sx n="81" d="100"/>
          <a:sy n="81" d="100"/>
        </p:scale>
        <p:origin x="727" y="36"/>
      </p:cViewPr>
      <p:guideLst>
        <p:guide orient="horz" pos="23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ijana Surbatovich" userId="34f022815c94af0f" providerId="LiveId" clId="{817D8FD0-140B-4B21-8ABF-B1B03B5AB30F}"/>
    <pc:docChg chg="addSld delSld modSld">
      <pc:chgData name="Milijana Surbatovich" userId="34f022815c94af0f" providerId="LiveId" clId="{817D8FD0-140B-4B21-8ABF-B1B03B5AB30F}" dt="2018-10-20T23:06:22.531" v="31"/>
      <pc:docMkLst>
        <pc:docMk/>
      </pc:docMkLst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1668659797" sldId="256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95520045" sldId="257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650372001" sldId="259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833901297" sldId="261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2386203772" sldId="262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2639183057" sldId="263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576696573" sldId="265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2379622040" sldId="269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645791992" sldId="270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1984726781" sldId="271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3553753299" sldId="272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4155210753" sldId="277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2449308830" sldId="278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3632157756" sldId="279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389804460" sldId="280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3476314319" sldId="284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691137036" sldId="285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532273693" sldId="286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842049548" sldId="287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1562744004" sldId="291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2539195921" sldId="292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2673539864" sldId="293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3018530590" sldId="294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1692952866" sldId="296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1996840675" sldId="297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3349198905" sldId="298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744129202" sldId="299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3142072809" sldId="300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4261247416" sldId="302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2194651310" sldId="303"/>
        </pc:sldMkLst>
      </pc:sldChg>
      <pc:sldChg chg="add del">
        <pc:chgData name="Milijana Surbatovich" userId="34f022815c94af0f" providerId="LiveId" clId="{817D8FD0-140B-4B21-8ABF-B1B03B5AB30F}" dt="2018-10-20T23:06:22.531" v="31"/>
        <pc:sldMkLst>
          <pc:docMk/>
          <pc:sldMk cId="724760023" sldId="30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02T21:45:36.310"/>
    </inkml:context>
    <inkml:brush xml:id="br0">
      <inkml:brushProperty name="width" value="0.05" units="cm"/>
      <inkml:brushProperty name="height" value="0.05" units="cm"/>
    </inkml:brush>
    <inkml:brush xml:id="br1">
      <inkml:brushProperty name="width" value="0.35" units="cm"/>
      <inkml:brushProperty name="height" value="0.35" units="cm"/>
    </inkml:brush>
    <inkml:brush xml:id="br2">
      <inkml:brushProperty name="width" value="0.1" units="cm"/>
      <inkml:brushProperty name="height" value="0.1" units="cm"/>
      <inkml:brushProperty name="color" value="#E71224"/>
    </inkml:brush>
    <inkml:brush xml:id="br3">
      <inkml:brushProperty name="width" value="0.1" units="cm"/>
      <inkml:brushProperty name="height" value="0.1" units="cm"/>
      <inkml:brushProperty name="color" value="#FFC114"/>
    </inkml:brush>
    <inkml:brush xml:id="br4">
      <inkml:brushProperty name="width" value="0.35" units="cm"/>
      <inkml:brushProperty name="height" value="0.35" units="cm"/>
      <inkml:brushProperty name="color" value="#E71224"/>
    </inkml:brush>
    <inkml:brush xml:id="br5">
      <inkml:brushProperty name="width" value="0.05" units="cm"/>
      <inkml:brushProperty name="height" value="0.05" units="cm"/>
      <inkml:brushProperty name="color" value="#E71224"/>
    </inkml:brush>
    <inkml:brush xml:id="br6">
      <inkml:brushProperty name="width" value="0.2" units="cm"/>
      <inkml:brushProperty name="height" value="0.2" units="cm"/>
      <inkml:brushProperty name="color" value="#E71224"/>
    </inkml:brush>
    <inkml:brush xml:id="br7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337 3341 1408,'18'3'4762,"21"-22"-3695,27-23-38,-52 32-915,-2 0 0,1-1 0,-1-1 0,-1 1 0,0-2 0,4-7-114,21-22 442,116-134-261,-54 84-26,-50 56-49,65-62-202,20-62 528,-73 55-480,-33 51 171,13-37-256,12-5 261,9 1-214,22-21-79,7-52 416,-47 79-203,-27 51-86,30-45-100,-8 25 228,-17 30-148,-16 33-44,5 2 204,-7 24-124,2-19-15,0 10 74,-5-22 1,8 17-60,-8-15 70,0-1-85,0-1 16,0 0 63,8 29 118,2 18-181,16 13-38,5 12 59,0-18-10,8-3 15,-32-35 4,0-1 1,2 1-1,0-1 0,1-1 0,0 0 1,12 13-10,-13-16 8,13 16 88,-9-7-101,-13-9-22,0 16-64,0 3 257,0-28-209,0-2 22,0 0 74,0 0 6,0 0-123,0 4-6,0 34 188,0-37-188,0-1 44,0 0 68,0 0-20,0 0-65,1 0 11,6 0 37,-5 0 43,-2 0 0,0 0 16,0 0-74,0 0-28,0 0-20,0 0 15,0 0 70,0 0-43,0 0 0,0 0 48,0 0-48,0 0 0,0 0 48,0 0-48,0 0 0,0 0 58,0 0-4,0 0-28,0 0-74,2 2 302,0 0-3713,-2-2 1294</inkml:trace>
  <inkml:trace contextRef="#ctx0" brushRef="#br0" timeOffset="3342.109">2101 2175 1280,'0'0'212,"1"0"1,-1 1 0,0-1-1,0 0 1,1 0-1,-1 0 1,0 0-1,0 0 1,1 0-1,-1 1 1,0-1-1,0 0 1,0 0-1,1 0 1,-1 0-1,0 1 1,0-1-1,0 0 1,0 0-1,1 1-212,38-51 1531,66-91-1040,-8-54-358,-45 67 400,-13 65-783,-34 47 394,8-12-288,-9 22 122,-3 5 70,-1 1-26,0 0-65,0 0 22,0 0 63,0 0-20,1 1-65,2 1 22,-2-2 53,-1 0-59,0 0-48,0 0 43,16 9 48,20 30 48,-27-20 22,17 14-134,-18-15 26,-8-17 70,2 13 27,9 23 528,2 40-443,-2-31-123,6 2 27,53 112 32,-14-32 603,-12-58-609,-1 20-42,-20-39-21,12 42 16,4-27 58,18 32-64,26 19-5,-26-39-26,27 42 234,-22-21-251,0-3 38,-28-41-113,45 28 172,-57-62-54,-4-1-80,12 8 48,-28-27 708,1-5-7912,-3-1 5012</inkml:trace>
  <inkml:trace contextRef="#ctx0" brushRef="#br0" timeOffset="9046.191">399 3380 768,'-27'15'1446,"10"1"-689,-26 3-587,7-3 332,37-15-463,-1 0 1,0 0-1,0 0 0,1 0 1,-1 0-1,1 1 1,-1-1-1,1 0 1,-1 0-1,1 0 1,-1 0-1,1-1 1,0 1-1,0 0 1,-1 0-1,1 0 1,0 0-1,0-1 1,0 1-1,0-1 1,0 1-1,0 0 1,0-1-1,0 1 0,0-1 1,0 0-1,0 1 1,1-1-1,-1 0 1,0 0-1,0 0 1,0 0-1,1 0-39,0 1 111,69 14 1131,95-15-388,-73-23-700,-9 3 54,3 13-42,-84 8-166,1 0 0,0 0-1,0 0 1,0 0 0,0 1 0,-1-1 0,1 1 0,-1 0 0,1 0 0,-1 1-1,0-1 1,0 1 0,0 0 0,2 2 0,16 12 60,80 60 42,-63-50-134,-31-22 72,0 0 1,0 0 0,1-1-1,-1 0 1,1 0 0,0-1-1,0 0 1,0 0-1,0-1 1,0 0 0,1-1-1,-1 0 1,0 0 0,1-1-1,-1 1 1,1-2 0,-1 0-1,1 0 1,-1 0-1,1-1 1,2-1-41,38-15-74,-2 0 49,0 1 0,1 3 0,34-4 25,-68 15 8,1 1 1,-1 1 0,1 1 0,-1 0-1,1 0 1,0 2 0,-1-1 0,1 2-1,-1 0 1,0 1 0,0 0-1,0 2 1,-1-1 0,0 1 0,0 1-1,0 1 1,-1-1 0,0 2 0,0 0-1,-1 0 1,0 1 0,3 5-9,52 43-187,-63-56 201,0 0 0,-1 0 0,1 0 1,0-1-1,0 1 0,0-1 0,1 1 0,-1-1 0,0 0 0,0-1 0,1 1 0,-1 0 0,1-1 1,-1 0-1,0 0 0,1 0 0,-1 0 0,1 0 0,-1-1 0,0 1 0,1-1 0,-1 0 1,0 0-1,0-1 0,0 1 0,1 0 0,-2-1 0,1 0 0,0 0 0,0 0 0,0-1-14,182-82-32,-161 76 20,1 1 0,1 1 0,-1 1 0,1 1-1,0 2 1,1 0 0,7 2 12,-3 0 6,-24 0 1,1 0 0,-1 0 0,1 1 0,0 0 0,-1 1-1,1-1 1,0 2 0,-1-1 0,1 1 0,-1 0 0,0 0-1,1 1 1,-1 0 0,0 0 0,-1 1 0,1 0 0,5 4-7,19 23 10,-27-28-5,-1 1-1,1-1 0,0 0 1,1 0-1,-1 0 1,0 0-1,1-1 0,0 0 1,-1 0-1,1 0 0,0 0 1,0-1-1,0 0 0,0 0 1,0 0-1,0-1 1,1 1-1,-1-1 0,0 0 1,0-1-1,0 0 0,1 0-4,113-41 38,3 15-22,-21 26-134,-55 6 246,22-14-106,-55 3-27,0 0 0,0 0 0,-1-1 1,0-1-1,0 0 0,-1 0 0,0-1 0,0-1 1,-1 0-1,4-5 5,20-24 26,-30 31-57,5 7 31,-8 1-1,16 1 76,-16-1-123,17-3-1184,-9-1-2661,-5-1 1685</inkml:trace>
  <inkml:trace contextRef="#ctx0" brushRef="#br0" timeOffset="12730.231">425 3482 1152,'5'-1'949,"-5"2"-559,0-1 4,7 10 2907,-20 21-3381,6-18 336,7-11-241,-1 1 0,0-1 0,1 1 0,-1 0 0,1-1 0,0 1-1,0 0 1,0-1 0,0 1 0,0 0 0,1-1 0,-1 1 0,1 0-1,0-1 1,-1 1 0,1-1 0,1 1 0,-1-1 0,0 0 0,0 1-1,1-1 1,-1 0 0,1 0 0,0 0 0,0 0 0,0 0 0,0 0-1,1 0-14,93 17 667,101-7-16,-188-9-632,-1 0 1,1 0-1,-1 1 1,0 0 0,0 0-1,0 1 1,0 0-1,-1 1 1,0-1-1,0 1 1,-1 1-1,2 1-19,-6-4 23,1 1-1,-1-1 1,0 1-1,0 0 1,0 0-1,0 0 1,-1 0-1,0 0 1,0 0-1,-1 0 1,1 0-1,-1 1 1,0-1-1,-1 3-22,0-4 2,1 1-1,-1-1 1,1 0 0,-1 0-1,1 1 1,1-1 0,-1 0-1,1 0 1,-1 0 0,1 1 0,0-1-1,1 0 1,-1 0 0,1 0-1,0-1 1,0 1 0,0 0-1,0-1 1,1 1 0,-1-1-1,1 0 1,0 1 0,0-1-1,0-1 1,0 1 0,1 0-1,-1-1 1,1 0 0,-1 1-1,1-2 1,0 1 0,0 0-1,0-1 1,0 1 0,4-1-2,136-25-70,-89 15 144,-37 4-88,1 2 0,0 0-1,0 1 1,-1 1-1,1 1 1,0 1 0,17 2 14,43 36 69,-17 32-32,-9-60-170,132-22 277,-28 3-357,-105 19 193,33 0 306,-6-47-142,60-28-192,-95 50 34,-27 8 5,-1 1 0,1 1 0,0 0-1,0 2 1,0 0 0,4 0 9,13 3 88,-22 0-84,0-1 1,0 1 0,0-2-1,0 0 1,0 0 0,0-1 0,-1 0-1,1-1 1,0-1 0,-1 0-1,0 0 1,8-5-5,95-77 11,-103 77-7,-3 0 13,0 1 0,1 1-1,0 0 1,1 0 0,-1 1 0,1 0 0,0 0-1,11-3-16,31 2-224,-25 10 234,0 0 1,-1-2-1,1-1 0,0-1 0,0-1 0,0-2 0,-1 0 0,0-2 0,12-4-10,-21 4-1,1-1 1,-2-1-1,1 0 1,-1-1-1,0-1 1,-1 0-1,0-1 0,-1-1 1,12-12 0,10-11 5,-11 10-37,15-6 80,-23 21-16,-15-6-128,9 0 240,0 4-91,14-16-159,-16 14 212,-5 6-116,-4 7 52,0 1 6,0 0 16,0-18-309,7 20-3931,4-5 1451</inkml:trace>
  <inkml:trace contextRef="#ctx0" brushRef="#br0" timeOffset="22881.128">828 3188 2432,'-44'35'2117,"44"-35"-2080,0 0-1,0 0 1,0 0-1,0 0 1,0-1 0,0 1-1,0 0 1,0 0-1,0 0 1,0 0-1,0-1 1,0 1 0,0 0-1,0 0 1,0 0-1,0 0 1,0 0 0,0-1-1,0 1 1,0 0-1,0 0 1,-1 0-1,1 0 1,0 0 0,0-1-1,0 1 1,0 0-1,0 0 1,0 0-1,0 0 1,0 0 0,-1 0-1,1 0 1,0-1-1,0 1 1,0 0-1,0 0 1,0 0 0,-1 0-1,1 0 1,0 0-1,0 0 1,0 0-37,13-16 39,-13 15 8,86-89 246,3 4 0,90-67-293,12 0 651,-191 154-645,0-1-1,0 0 1,0 1 0,0-1 0,0 0-1,0 0 1,0 1 0,0-1-1,0 0 1,0 0 0,0 1-1,1-1 1,-1 0 0,0 0-1,0 1 1,0-1 0,0 0-1,1 0 1,-1 0 0,0 1-1,0-1 1,1 0 0,-1 0-1,0 0 1,0 0 0,1 0-1,-1 1 1,0-1 0,0 0 0,1 0-1,-1 0 1,0 0 0,0 0-1,1 0 1,-1 0 0,0 0-1,1 0 1,-1 0 0,0 0-1,0 0 1,1 0 0,-1 0-1,0 0 1,1-1 0,-1 1-1,0 0 1,0 0 0,1 0-1,-1 0 1,0 0 0,0-1-1,0 1 1,1 0 0,-1 0 0,0 0-1,0-1 1,0 1 0,1 0-6,-14 22 145,-101 91-41,55-60-64,-270 232-1022,300-266 1537,44-46-251,170-163-345,-156 162 50,193-169 130,-171 156 10,-51 41-149,0 0 0,0 0 0,0 0-1,0 1 1,0-1 0,0 0 0,0 0 0,0 0 0,0 1 0,0-1-1,0 0 1,0 0 0,0 0 0,0 0 0,1 1 0,-1-1-1,0 0 1,0 0 0,0 0 0,0 0 0,0 1 0,0-1 0,0 0-1,0 0 1,1 0 0,-1 0 0,0 0 0,0 1 0,0-1-1,0 0 1,1 0 0,-1 0 0,0 0 0,0 0 0,0 0-1,0 0 1,1 0 0,-1 0 0,0 0 0,0 0 0,0 0 0,-13 19 11,-201 175-245,126-116 221,35-29 102,-3-2 0,-60 39-89,104-84 265,27-22-198,-10 14-74,56-65 156,2 3-1,65-53-148,-105 100 61,15-15-63,2 2 0,2 1 0,19-10 2,-48 42 27,-26 20-32,-51 50-22,-2-4 1,-16 9 26,4-3-33,-117 89 193,184-153 173,26-20-65,-14 12-271,123-117 221,319-260-330,-434 371 96,17-14 205,-37 33-175,-434 363-339,373-316 309,71-60 14,1 1 0,0 0-1,-1 0 1,1-1 0,0 1 0,-1 0 0,1 0 0,0-1 0,0 1 0,-1 0 0,1-1 0,0 1 0,0 0 0,0-1 0,-1 1 0,1 0-1,0-1 1,0 1 0,0-1 0,0 1 0,0 0 0,0-1 0,0 1 0,0-1 0,0 1 0,0 0 0,0-1 0,0 1 0,0-1-1,0 1 1,0 0 0,0-1 0,1 1 0,-1-1 0,0 1 0,0 0 0,0-1 0,1 1 0,-1 0 0,0-1 0,0 1 0,1 0 0,-1 0-1,0-1 1,1 1 0,-1 0 0,0 0 0,1-1 0,-1 1 0,0 0 0,1 0 0,-1 0 0,0 0 0,1-1 2,19-25 35,2 1 0,0 0 1,1 2-1,20-16-35,8-7 19,-23 19-4,30-30 103,4 2-1,47-32-117,-228 193 134,-192 170 159,306-274-233,10-12-7,14-17 31,100-80-158,121-98 138,-335 295-64,-164 131 0,226-196-86,42-47 44,131-112 42,17-7 10,-36 50-84,-113 86 205,-27 21-145,17-15-2,-181 158 117,7-23-234,168-137 209,18-15 13,84-74-249,80-68 187,-63 69 74,-144 112-97,2 2-1,1 1 1,-21 25-4,-57 46-11,16-30 129,86-65-125,11-9-12,13-12-38,-17 18 54,176-177-39,-78 102 164,-92 73-113,-23 17 46,-88 83-177,99-93 117,-23 21 52,-1 0-1,-1-2 1,-1-2-1,-23 13-46,54-34-2,0 0-1,0-1 1,0 1 0,0 0 0,0 0-1,0-1 1,0 1 0,0 0-1,0 0 1,0-1 0,0 1 0,0 0-1,0 0 1,0 0 0,0-1-1,0 1 1,0 0 0,0 0 0,0-1-1,0 1 1,0 0 0,-1 0-1,1 0 1,0-1 0,0 1 0,0 0-1,0 0 1,-1 0 0,1-1-1,0 1 1,0 0 0,0 0 0,0 0-1,-1 0 1,1 0 0,0 0-1,0-1 1,-1 1 0,1 0 0,0 0 2,20-24-23,-19 23 14,65-68-25,2 3-1,11-4 35,15-4-43,-110 100 171,-164 138 75,132-123-288,58-59 95,23-24 4,0 2 0,3 1 0,8-4-14,55-60-4,-85 87-110,-21 26-231,-171 175 334,195-216 150,70-80-198,38-54-101,-192 254 400,-72 90-352,147-200 134,125-181-433,-104 165 470,-54 74-75,-99 133 0,215-256-1680,-92 86 1696,1 0 0,0 0 0,0 0 1,0 0-1,0 1 0,0-1 0,-1 0 0,1 0 1,0 1-1,0-1 0,0 0 0,0 0 1,0 0-1,0 1 0,0-1 0,0 0 0,0 0 1,0 1-1,0-1 0,0 0 0,0 0 1,0 1-1,0-1 0,0 0 0,0 0 0,0 1 1,0-1-1,0 0 0,0 0 0,0 1 1,0-1-1,0 0 0,1 0 0,-1 0 0,0 1 1,0-1-1,0 0 0,0 0 0,1 0 0,-1 0 1,0 1-1,0-1 0,0 0 0,1 0 1,-1 0-1,0 0 0,0 0 0,1 0 0,-1 0 1,0 1-1,0-1 0,0 0 0,1 0 1,-1 0-1,0 0 0,-12 22 68,-96 89 6,19-38 268,112-104-700,-14 21 359,1 0 0,1 1-1,-1 0 1,1 1 0,1 0-1,-1 0 1,2 1 0,1 0-1,-21 22-2075,3-12 294</inkml:trace>
  <inkml:trace contextRef="#ctx0" brushRef="#br0" timeOffset="29129.267">1411 2328 2432,'-8'21'1728,"-68"111"1285,26-60-666,147-263-1793,-62 136-614,2 3-1,3 1 1,10-9 60,-39 51-61,-26 30 234,-230 310 3,126-199 784,110-125-393,12-15-378,10-16-268,136-204-641,-120 184 671,2 1 0,2 2 0,1 1 0,3 2 0,6-4 49,-60 68 59,-99 137 250,53-67 80,47-72-293,61-112-458,57-70 255,-100 150 62,-15 21 58,-47 75 29,44-61-38,-2-1 0,0-2 0,-1 1 1,-20 17-5,1-6 48,60-63-214,4-7 189,-2-2 0,-1-1-1,-2 0 1,5-16-23,-34 71 3,-4 12 2,-1-1 0,-1-1-1,-1-1 1,-2 0 0,-10 13-5,64-130-144,-11 34 170,-31 71-47,2-3 29,-1 0 1,0 0-1,-1-1 0,0 0 1,-1 0-1,-1 0 1,-7 10-9,-25 23-48,51-74 48,63-129-246,-116 256 401,27-76-119,6-8-51,18-32-107,53-125 58,-75 183 64,8-26 0,-2 0 1,1-1-1,-1 0 1,-1 0-1,0-1 1,-1 0-1,0 0 1,-1-1-1,0 0 1,-9 8-1,47-66-5,-10 11 5,-13 24 0,0 0 0,0 1 0,2 0 0,-1 0 0,2 1 0,-1 0 0,5-4 0,-12 15-1,0 1 1,-1-1-1,1 1 1,-1-1-1,1 1 1,-1 0 0,0-1-1,1 1 1,-1-1-1,0 1 1,1 0-1,-1-1 1,0 1-1,1 0 1,-1-1 0,0 1-1,0 0 1,0-1-1,0 1 1,0 0-1,0 0 1,0-1-1,0 1 1,0 0 0,0-1-1,0 1 1,0 0-1,-1-1 1,1 1-1,0 0 1,0-1-1,-1 1 1,1 0 0,0-1-1,-1 1 1,0 0 0,-4 17-36,-1 1 0,-1-1 0,-1-1 1,0 1-1,-1-1 0,-1-1 1,-1 1-1,0-2 0,-1 0 0,-2 1 36,74-115-346,-113 183-214,28-51 432,48-49 128,53-75 178,-46 50-164,153-178 263,-96 110 48,-147 210-85,-100 79-160,148-176-22,18-23 12,107-121-470,-48 49 464,-71 106-229,-63 76 182,36-55 115,-69 86-46,107-153 90,109-124-256,-69 93 122,-66 96-159,-109 113 373,79-80-32,58-90-107,9-4-245,1 1 0,2 0 0,0 1 0,1 2 0,12-10 128,-19 18-10,3 2-8,-18 21 110,-121 119 26,99-108-294,31-38 288,6-2-109,1 1 1,1 0-1,0 1 1,2 1-1,0 1 1,1 0-4,-18 17 0,0 0 0,0 0 1,0 0-1,-1 1 0,1-1 0,0 0 1,0 0-1,0 0 0,0 1 0,0-1 1,0 0-1,0 0 0,0 1 0,0-1 0,0 0 1,0 0-1,0 1 0,0-1 0,0 0 1,0 0-1,0 1 0,0-1 0,0 0 0,0 0 1,0 0-1,0 1 0,0-1 0,0 0 1,0 0-1,1 1 0,-1-1 0,0 0 0,0 0 1,0 0-1,0 0 0,1 1 0,-1-1 1,0 0-1,0 0 0,0 0 0,0 0 1,1 0-1,-1 1 0,0-1 0,0 0 0,1 0 1,-1 0-1,-14 29 25,12-25-66,-5 8-29,4-7 140,11-13-12,15-16-56,-2-1-1,0-1 0,-2-1 1,7-14-2,1-2-64,-57 106-118,43-98 401,57-66-635,-70 102 402,0-1-1,0 0 1,0 0 0,0 0-1,0 1 1,0-1-1,0 0 1,1 0 0,-1 0-1,0 1 1,0-1 0,0 0-1,0 0 1,0 0 0,0 0-1,0 1 1,0-1-1,1 0 1,-1 0 0,0 0-1,0 0 1,0 0 0,0 1-1,1-1 1,-1 0 0,0 0-1,0 0 1,0 0-1,0 0 1,1 0 0,-1 0-1,0 0 1,0 0 0,0 0-1,1 0 1,-1 0-1,0 0 1,0 0 0,0 0-1,1 0 15,-13 28 36,10-24-20,-24 52-405,25-56-4267,2-2 1995</inkml:trace>
  <inkml:trace contextRef="#ctx0" brushRef="#br0" timeOffset="33929.406">1571 2066 2560,'2'-11'366,"0"-1"1,1 1-1,0 0 0,1 0 1,0 0-1,1 0 1,0 1-1,5-7-366,1-6 370,20-39 441,-55 95-433,8-1 214,-3-2 0,0 0 0,-2-1 0,-1-1 0,-15 15-592,45-65 75,106-202-619,-104 208 744,-13 24 16,-11 16-16,-6 12-101,-1-2 1,-2 0-1,-1-2 0,-8 7-99,32-39 4,0 0 0,0-1 0,0 1 0,0 0 0,0 0 0,-1 0 0,1 0 0,0 0 0,0 0 1,0-1-1,0 1 0,-1 0 0,1 0 0,0 0 0,0 0 0,0 0 0,0 0 0,-1 0 0,1 0 0,0 0 0,0 0 0,0 0 0,-1 0 0,1 0 0,0 0 0,0 0-4,15-28-42,-12 23-5,93-140 5,-240 327 186,186-245-235,-1 20 11,-31 33 44,0 0 0,0 0 1,-1-1-1,0-1 0,-1 1 0,0-1 0,3-7 36,-33 64 128,46-96-26,-14 27-116,1 0 1,2 0 0,0 1-1,1 1 1,1 0 0,1 1 13,-40 77-59,-58 84 187,94-180-187,38-72-165,-56 148 187,-64 100 256,67-135-162,4-8 40,30-76-113,10-17 107,-54 138-125,-2 0 1,-2-1-1,-21 33 34,34-63 0,-16 18 122,28-51-58,71-145 6,-71 163-81,-15 29-5,2-6 16,-22 76 27,108-280-150,-68 151 230,-13 38-177,-10 21 38,-14 51 32,21-63 15,1-1-19,5-16-12,21-51 75,-10 30-118,0 95-5,-5 39 155,-9-104-123,0-1 112,0 0-48,3-15-144,16-113-230,-19 128 316,32 111 20,8 11-10,-35-90-106,-3-31 132,-2 0 49,-9-20 138,9 18-208,-8-13-41,1 0 1,0-1 0,1 1-1,1-1 1,0-1-1,-1-11 52,7 70-2746,-1-37 586</inkml:trace>
  <inkml:trace contextRef="#ctx0" brushRef="#br0" timeOffset="45899.336">1696 1862 1664,'3'-16'1527,"4"21"163,7 25-497,-8-15-941,0 1 0,-2 1 0,0-1 0,0 1 0,-2-1 0,0 1 0,-1 0 0,-1 0 0,0 0 0,-1 0 0,-1-1 0,-3 14-252,5-31 15,0 1-1,0 0 0,0-1 0,0 1 0,0 0 0,0-1 1,0 1-1,-1 0 0,1-1 0,0 1 0,0 0 1,0-1-1,0 1 0,0 0 0,0 0 0,-1-1 0,1 1 1,0 0-1,0 0 0,0-1 0,-1 1 0,1 0 1,0 0-1,-1-1 0,1 1 0,0 0 0,0 0 0,-1 0 1,1 0-1,0 0 0,-1-1 0,1 1 0,0 0 1,-1 0-1,1 0 0,0 0 0,-1 0 0,1 0 0,0 0 1,-1 0-1,1 0 0,0 0 0,-1 0 0,1 0 1,0 0-1,0 1 0,-1-1 0,1 0 0,0 0 0,-1 0 1,1 0-1,0 0 0,0 1 0,-1-1 0,1 0 1,0 0-1,-1 1-14,-8-34-3,5 9-9,-4-12 16,2 0 0,1-1-1,2 0 1,1 1 0,3-1-1,1-4-3,4 22 86,1 29 52,-19 152-132,-1-75 287,70-314-96,-57 208-222,-10 24-30,-90 175 573,100-180-517,0 0 0,0-1 0,0 1-1,0 0 1,0 0 0,0-1 0,0 1 0,0 0 0,0-1 0,0 1 0,0 0 0,-1 0 0,1-1 0,0 1 0,0 0 0,0 0 0,0-1 0,0 1 0,0 0 0,-1 0 0,1-1 0,0 1-1,0 0 1,0 0 0,-1 0 0,1-1 0,0 1 0,0 0 0,-1 0 0,1 0 0,0 0 0,0 0 0,-1-1 0,1 1 0,0 0 0,0 0 0,-1 0 0,1 0 0,0 0 0,0 0-1,-1 0 1,1 0 0,0 0 0,-1 0 0,1 0-1,8-31-181,41-106 58,-73 193 609,-29 102 127,128-331-618,-74 174 4,-1-1-1,0 0 1,0 1 0,0-1 0,1 0 0,-1 0 0,0 1 0,0-1 0,1 0 0,-1 1 0,0-1 0,1 0 0,-1 0 0,0 0 0,1 1-1,-1-1 1,0 0 0,1 0 0,-1 0 0,0 0 0,1 0 0,-1 0 0,1 1 0,-1-1 0,0 0 0,1 0 0,-1 0 0,0 0 0,1 0-1,-1-1 1,1 1 0,-1 0 0,0 0 0,1 0 0,-1 0 0,0 0 0,1 0 0,-1-1 0,0 1 0,1 0 0,-1 0 0,0-1 0,1 1 0,-1 0-1,0 0 1,0-1 0,1 1 0,-1 0 0,0-1 0,0 1 0,1 0 0,-1-1 0,0 1 0,0 0 0,0-1 0,0 1 0,0-1 1,0 38-67,0-35 67,-6 215 101,16-240-42,16-218-219,-26 241 156,0 0 1,1 1-1,-1-1 0,0 0 1,1 0-1,-1 1 1,0-1-1,1 0 1,-1 0-1,0 1 1,1-1-1,-1 0 1,1 0-1,-1 0 0,0 0 1,1 0-1,-1 0 1,1 0-1,-1 0 1,0 0-1,1 0 1,-1 0-1,1 0 1,-1 0-1,1 0 0,-1 0 1,0 0-1,1 0 1,-1 0-1,1-1 1,-1 1-1,0 0 1,1 0-1,-1 0 1,0-1-1,1 1 0,-1 0 1,0-1-1,1 1 1,-1 0-1,0-1 1,0 1-1,1 0 1,-1-1-1,0 1 0,0 0 1,0-1-1,1 1 1,-1-1-1,0 1 1,0 0-1,0-1 1,0 1-1,0-1 1,0 1-1,0-1 0,0 1 1,0 0-1,0-1 1,0 1-1,0-1 1,0 1-1,0 0 1,-1-1-1,1 1 1,0-1-1,0 1 0,0 0 1,-1-1 3,17 31-137,-14-27 183,8 23-4,-1 0 1,-1 1 0,-2 0-1,0 0 1,-2 0 0,-1 1-1,-1 0 1,-1 5-43,-2-10 144,-7-34-48,-34-186-165,40 169-97,11 53 102,21 168 112,-28-176-42,-12-50 244,-19-121-319,28 153 66,1 1 1,0 0-1,-1 0 1,1-1-1,0 1 1,0 0-1,-1-1 1,1 1-1,0-1 0,0 1 1,0 0-1,-1-1 1,1 1-1,0 0 1,0-1-1,0 1 1,0-1-1,0 1 0,0-1 1,0 1-1,0 0 1,0-1-1,0 1 1,0-1-1,0 1 1,0 0-1,0-1 0,0 1 1,0-1-1,1 1 1,-1 0-1,0-1 1,0 1-1,0 0 1,1-1-1,-1 1 0,0 0 1,0-1-1,1 1 1,-1 0-1,0-1 1,1 1-1,-1 0 1,0 0-1,1-1 1,-1 1-1,0 0 0,1 0 1,-1 0-1,1 0 1,-1-1-1,0 1 1,1 0-1,-1 0 1,1 0-1,-1 0 0,1 0 1,-1 0-1,1 0 3,19 18-174,-2 9 207,-1 2-1,-2 0 1,0 0 0,-3 1 0,0 1 0,5 25-33,-13-45 104,-4-14 80,-36-189-99,30 169-293,9 36 32,7 16 168,2-1-1,2 0 1,0-1-1,2 0 1,8 10 8,-10-3 218,-34-53-186,10 6-86,0-1 0,2 0 0,0 0 0,0-1 0,1 0 0,1 0 0,1-1 0,-2-8 54,5 10-79,7 19-40,9 22 40,61 84 260,-75-111-175,0 0-1,0 0 0,-1 0 0,1 0 0,0 0 1,0 1-1,-1-1 0,1 0 0,0 0 1,0 0-1,-1 0 0,1 0 0,0 1 0,0-1 1,0 0-1,-1 0 0,1 0 0,0 1 1,0-1-1,0 0 0,0 0 0,-1 0 1,1 1-1,0-1 0,0 0 0,0 0 0,0 1 1,0-1-1,0 0 0,0 0 0,0 1 1,0-1-1,0 0 0,0 1 0,0-1 0,0 0 1,0 0-1,0 1 0,0-1 0,0 0 1,0 0-1,0 1 0,0-1 0,0 0 1,1 0-1,-1 1-5,-20-18 127,2-6-117,0 0-1,1 0 0,2-2 1,-11-21-10,-8-17-342,53 85 294,49 99-192,1-19 736,-115-164-1290,44 50 445,16 30 154,-4 6 208,-1 1 1,0 0 0,-2 0 0,-1 1 0,-2 0 0,0 0-14,0-7 39,-7-35-15,1 0 0,1-1 0,0 1 0,2 0 0,0-1 0,0 1 0,2 0 0,1-7-24,4 12-162,-6 28 207,-3 19 58,-2-1-1,-2 1 1,-1-1 0,-2 4-103,-6 20 58,2-88 193,7 6-281,2 1 0,1-1-1,0 0 1,2 0 0,1 0 0,3-21 30,-4 45-1,0-1 0,1 0 1,-1 1-1,0-1 0,1 0 1,-1 1-1,1-1 1,-1 0-1,0 0 0,1 0 1,-1 1-1,1-1 0,-1 0 1,1 0-1,-1 0 0,1 0 1,-1 0-1,0 0 0,1 0 1,-1 0-1,1 0 1,-1 0-1,1 0 0,-1 0 1,1 0-1,-1 0 0,1 0 1,-1 0-1,0-1 0,1 1 1,-1 0-1,1 0 0,-1-1 1,0 1-1,1 0 0,-1 0 1,0-1-1,1 1 1,-1 0-1,0-1 0,1 1 1,-1 0-1,0-1 0,0 1 1,1-1-1,-1 1 0,0-1 1,0 1-1,0 0 0,0-1 1,0 1-1,1-1 1,-1 1-1,0-1 0,0 1 1,0-1-1,0 1 0,0-1 1,2 17 64,-1 1-1,0-1 0,0 0 0,-2 0 1,0 1-1,-1-1 0,-3 11-63,-32 111 688,27-125-556,5-21-11,3-26-187,2-5-11,3-1 1,1 1-1,1 0 1,3 0-1,1 0 1,3-1 76,-23 98-37,-45 217 165,33-212 0,23-63-112,-1-1 1,1 1-1,-1 0 1,1 0-1,-1-1 1,0 1-1,1 0 1,-1-1-1,1 1 1,0-1-1,-1 1 1,1-1-1,-1 1 1,1-1-1,0 1 1,-1-1-1,1 1 1,0-1 0,-1 1-1,1-1 1,0 0-1,0 1 1,0-1-1,-1 1 1,1-1-1,0 0 1,0 1-1,0-1 1,0 1-1,0-1 1,0 0-1,0 1 1,0-1-1,1 0 1,-1 1-1,0-1 1,0 1-1,0-1 1,1 0-1,-1 1 1,0-1-17,6-60-178,3 1 0,2-1 0,8-20 178,-3 12-31,-18 52 507,-10 34-222,-80 206-504,12-89 671,80-134-417,0-1 1,0 1-1,0 0 1,-1 0-1,1 0 1,0-1-1,0 1 1,0 0-1,0 0 0,0 0 1,-1 0-1,1 0 1,0-1-1,0 1 1,0 0-1,-1 0 1,1 0-1,0 0 0,0 0 1,0 0-1,-1 0 1,1 0-1,0 0 1,0 0-1,-1 0 1,1 0-1,0 0 1,0 0-1,0 0 0,-1 0 1,1 0-1,0 0 1,0 0-1,-1 0 1,1 0-1,0 0-4,9-26-149,-9 25 149,73-140-518,6-25 614,-122 253 278,-49 64-396,81-138-190,8-20 467,90-159-474,-11 32 289,-67 128-17,-12 26-90,1-7 31,1-1-9,1 0-1,0 0 1,1 0 0,0 0-1,1-1 1,0 1-1,1 0 1,1-1 0,4 11 15,-9-22 1,1-1 1,0 1 0,0 0 0,0 0 0,0-1 0,0 1 0,-1 0 0,1-1 0,0 1-1,0 0 1,0 0 0,0-1 0,0 1 0,0 0 0,0-1 0,0 1 0,0 0-1,0-1 1,0 1 0,0 0 0,0-1 0,1 1 0,-1 0 0,0 0 0,0-1 0,0 1-1,0 0 1,0 0 0,1-1 0,-1 1 0,0 0 0,0 0 0,0-1 0,1 1 0,-1 0-1,0 0 1,0 0 0,1-1 0,-1 1 0,0 0 0,0 0 0,1 0 0,-1 0-1,0 0 1,1 0 0,-1-1 0,0 1 0,1 0 0,-1 0 0,0 0 0,0 0 0,1 0-1,-1 0 1,0 0 0,1 1 0,-1-1 0,0 0 0,1 0 0,-1 0 0,0 0-1,0 0 1,1 0 0,-1 0 0,0 1 0,1-1 0,-1 0 0,0 0 0,0 1-2,5-30 128,-15-108-128,10 138-4,1 0-1,-1-1 1,1 1 0,-1 0 0,0-1 0,1 1 0,-1-1 0,1 1 0,0-1 0,-1 1 0,1-1 0,-1 1 0,1-1 0,0 0 0,-1 1 0,1-1 0,0 0-1,-1 1 1,1-1 0,0 0 0,0 0 0,-1 0 0,1 0 0,0 0 0,0 0 0,-1 0 0,1 0 0,0 0 0,-1 0 0,1 0 0,0 0 0,0 0 0,-1-1-1,1 1 1,0 0 0,-1-1 0,1 1 0,0 0 0,-1-1 0,1 1 0,0-1 0,-1 1 0,1-1 0,-1 1 0,1-1 0,-1 1 0,1-1 0,-1 1-1,0-1 1,1 0 0,-1 1 0,0-1 0,1 0 0,-1 0 0,0 1 0,0-1 0,0 0 0,1 1 0,-1-1 0,0 0 0,0 0 0,0 1 0,0-2 4,5 12 0,1-1 0,-1 1 0,-1 0 0,0 0 0,0 0 0,-1 1 0,0 0 0,-1-1 0,0 1 0,0 0 0,-1 4 0,-3 9 261,-12-49 22,3 3-271,-2-1 0,0 2 1,-1-1-1,-1 2 1,-10-10-13,-19-27-388,44 82 207,16 182 410,-15-194-123,-2-22-97,-2-22-92,-36-206-173,40 237 250,-1 0 1,0 0-1,0 0 0,1 0 0,-1 0 0,0 0 1,0 0-1,1 0 0,-1 0 0,0 0 0,1 0 1,-1 0-1,0 0 0,0 0 0,0 0 0,1-1 0,-1 1 1,0 0-1,0 0 0,1 0 0,-1 0 0,0-1 1,0 1-1,0 0 0,1 0 0,-1 0 0,0-1 1,0 1-1,0 0 0,0 0 0,0 0 0,0-1 0,1 1 1,-1 0-1,0 0 0,0-1 0,0 1 0,0 0 1,0-1-1,0 1 0,0 0 0,0 0 0,0-1 1,0 1-1,0 0 0,0 0 0,0-1 0,0 1 1,-1 0-1,1 0 6,12 22-227,1 20 223,-1 1 0,-3 0 0,-1 1 0,-1 14 4,-6-44 80,-12-44 128,-26-140-464,39 147-7,15 29-103,-5 8 418,-1 0 1,0 1 0,-1 1-1,0 0 1,-1 0 0,-1 1-1,-1 0 1,2 5-53,-30-40 880,-93-124-1109,109 137 184,-6-6-176,16 20 55,3 2 142,-1 0 1,0 1-1,-1 0 1,-1 0 0,0 0-1,0 1 1,-1 0 0,-1 0-1,0 0 1,-1 0-1,-1 0 1,1 1 0,-2 3 23,0-17 7,0 0 0,-1 0 0,1-1 0,0 1 0,-1 0 0,1 0 0,0 0 0,-1 0 0,1 0 0,0 0 0,0-1 0,-1 1 0,1 0 0,0 0 0,-1 0 0,1 0 0,0 0 0,-1 0 0,1 0 0,0 0 0,-1 0 0,1 0 0,0 1 0,-1-1 0,1 0 0,0 0 1,-1 0-1,1 0 0,0 0 0,-1 1 0,1-1 0,0 0 0,0 0 0,-1 0 0,1 1 0,0-1 0,0 0 0,0 0 0,-1 1 0,1-1 0,0 0 0,0 1 0,0-1 0,0 0 0,-1 1 0,1-1 0,0 0 0,0 1 0,0-1 0,0 0 0,0 1 0,0-1 0,0 0 0,0 1 0,0-1 0,0 0 1,0 1-1,0-1 0,0 0-7,-14-30 254,12 26-246,-15-42-185,2 0 1,2 0-1,-2-21 177,9 37-99,-5 63 35,-57 144 366,55-150-172,-48 93 163,61-120-296,0 0 0,0 0 0,0-1 0,0 1-1,0 0 1,0 0 0,0-1 0,0 1 0,0 0 0,0 0 0,0-1 0,0 1 0,0 0 0,0 0-1,0-1 1,0 1 0,0 0 0,0 0 0,0 0 0,0-1 0,-1 1 0,1 0 0,0 0 0,0 0-1,0-1 1,0 1 0,0 0 0,-1 0 0,1 0 0,0 0 0,0 0 0,0-1 0,-1 1 0,1 0-1,0 0 1,0 0 0,-1 0 0,1 0 0,0 0 0,0 0 0,-1 0 0,1 0 0,0 0 0,0 0-1,-1 0 1,1 0 0,0 0 0,0 0 0,0 0 0,-1 0 0,1 0 0,0 0 3,3-25-52,7-4 35,1 0 0,1 1 0,1 0 0,1 1 0,16-21 17,10-22 15,-66 97-52,-135 202 144,29-61 21,144-195 48,110-144-688,10-10 768,-238 336-123,-80 74-432,170-210 184,16-30-282,78-106-324,-40 65 669,1-3 103,0 3 24,-3-2 1,-2-2-1,13-33-75,-47 81 163,-11 21-123,-214 280 115,150-197 10,113-152 80,190-285-789,-221 331 518,9-16 180,-21 37-84,-61 99-348,-150 176 353,212-282 244,8-15-287,10-16-63,167-229-268,-119 147 465,-66 185-342,4-74 174,0 0 1,0 0-1,0-1 1,0 1-1,0 0 1,0 0-1,0 0 1,1 0-1,-1 0 1,1 0-1,-1 0 1,1 0-1,0 0 1,0 0 0,-1-1-1,2 1 1,-1 0-1,0-1 1,0 1-1,0-1 1,1 1-1,-1-1 1,0 1-1,1-1 1,0 0-1,-1 0 1,1 0-1,0 0 1,-1 0-1,1 0 1,0 0-1,0-1 1,0 1-1,0-1 1,0 1 0,0-1-1,0 0 1,0 0-1,0 1 1,0-1-1,0-1 1,0 1-1,0 0 1,-1 0-1,1-1 1,0 1-1,0-1 2,3-1 12,0-1 0,-1 1 0,1-1 0,-1 0 0,0 0 0,0 0 0,0 0 0,0-1 0,-1 0 0,0 0 0,1 0 0,-1 0 0,0 0 0,-1-1 0,1 1 0,-1-1 0,0 0 0,0 0 0,-1 1 0,1-1 0,-1-1 0,0 1 0,0 0 0,-1 0 0,0 0 0,0 0 0,0 0 0,0 0 0,-1-1 0,1 1 0,-2 0 0,0-5-12,2 11-4,0 0 0,0 0-1,0-1 1,0 1 0,0 0-1,0 0 1,0-1 0,0 1-1,0 0 1,0 0 0,0-1-1,-1 1 1,1 0 0,0 0-1,-1-1 1,1 1-1,0 0 1,-1-1 0,1 1-1,-1 0 1,1-1 0,-1 1-1,1-1 1,-1 1 0,1-1-1,-1 1 1,0-1 0,1 1-1,-1-1 1,1 0 0,-1 1-1,0-1 1,0 0 0,1 0-1,-1 1 1,0-1 0,0 0-1,1 0 1,-1 0 0,0 0-1,0 0 1,1 0 0,-1 0-1,0 0 1,0 0 0,1 0-1,-1-1 1,0 1 0,0 0-1,1 0 1,-1-1-1,0 1 1,1 0 0,-1-1-1,0 1 1,1-1 0,-1 1-1,1-1 1,-1 1 0,1-1-1,-1 1 1,1-1 0,-1 0-1,1 1 1,-1-1 0,1 0-1,0 1 1,-1-1 0,1 0-1,0 1 5,-2 10 17,1 1 0,1 0 0,0 0 0,0 0-1,1-1 1,0 1 0,1 0 0,0-1 0,1 1 0,0-1-1,1 1 1,0-1 0,1 1-17,-21-55 293,-52-89-261,123 197-298,58 65 527,-198-237 283,18 13-768,117 163-75,-4-11 352,-21-29-30,-2 1 1,-2 2-1,17 29-23,-32-48 133,-8-16 20,-10-21-2,-48-123-663,60 148 501,-1 0 1,1 0-1,-1 0 0,1 0 0,-1 0 0,1 1 0,-1-1 0,1 0 0,-1 0 0,1 0 0,-1 0 1,1 1-1,0-1 0,-1 0 0,1 1 0,-1-1 0,1 0 0,0 1 0,-1-1 0,1 0 1,0 1-1,0-1 0,-1 0 0,1 1 0,0-1 0,0 1 0,-1-1 0,1 1 0,0-1 1,0 1-1,0-1 0,0 1 0,0-1 0,0 1 0,0-1 0,0 1 0,0-1 0,0 0 0,0 1 1,0-1-1,0 1 0,0-1 0,0 1 0,0-1 0,1 1 0,-1-1 0,0 1 0,0-1 1,1 0-1,-1 1 0,0-1 0,0 1 0,1-1 0,-1 0 0,0 1 0,1-1 11,-1 1-3,9 213 264,-3-197-84,1-26-236,5-124-1371,-11 131 1417,-1 3 12,0-1 0,1 0 0,-1 1-1,0-1 1,1 0 0,-1 0 0,1 1-1,-1-1 1,0 0 0,1 0 0,-1 0 0,1 1-1,-1-1 1,1 0 0,-1 0 0,1 0 0,-1 0-1,0 0 1,1 0 0,-1 0 0,1 0-1,-1 0 1,1 0 0,-1 0 0,1 0 0,-1-1-1,0 1 1,1 0 0,-1 0 0,1 0-1,-1 0 1,0-1 0,1 1 0,-1 0 0,1-1-1,-1 1 1,0 0 0,0-1 0,1 1-1,-1 0 1,0-1 0,1 1 0,-1 0 0,0-1-1,0 1 1,0-1 0,1 1 0,-1 0 0,0-1-1,0 1 1,0-1 0,0 1 0,0-1-1,0 1 1,0-1 0,0 1 0,0-1 0,0 1-1,0 0 1,0-1 0,0 1 0,0-1-1,-1 1 1,1-1 0,0 1 0,0 0 0,0-1-1,-1 1 2,3 7 72,-1 1 0,-1-1 0,1 1 0,-1 0 0,0-1 0,-1 1 0,0 0 0,0-1 0,-1 1 0,0-1 0,0 0 0,0 1 0,-1-1 0,-2 3-72,2-3 59,0 1-18,0 1 0,0-1 0,-1 0 0,-1 0 0,1-1-1,-1 1 1,0-1 0,-1 0 0,-4 4-41,9-11 9,0-1 0,0 1 0,0-1 0,0 1 1,0-1-1,0 1 0,0-1 0,0 0 0,0 1 0,0-1 0,0 0 0,1 0 1,-1 0-1,0 1 0,1-1 0,-1 0 0,0 0 0,1 0 0,-1 0 0,1 0 1,0 0-1,-1 0 0,1-1 0,0 1 0,-1 0 0,1 0 0,0 0 0,0 0 1,0 0-1,0 0 0,0 0 0,0-1 0,1 1 0,-1 0 0,0 0 0,0 0 1,1 0-1,-1-1-9,0-22 0,1 0 0,1 0 0,1 1 0,2-1 0,0 0 0,1 1 0,7-18 0,-30 60-422,-152 237 1313,99-168-944,90-126-235,9-13 265,2 2-1,3 1 1,28-30 23,28-25 155,-104 124-96,-72 86 103,71-84-149,-1-1 1,-1-1-1,-2 0 1,0-1-1,0-2 0,-2 1 1,-14 8-14,35-28 1,0 1 1,0-1-1,0 1 0,0 0 1,0-1-1,0 1 1,0 0-1,0-1 1,0 1-1,-1 0 1,1-1-1,0 1 1,0 0-1,0-1 0,0 1 1,-1 0-1,1-1 1,0 1-1,0 0 1,-1 0-1,1-1 1,0 1-1,0 0 1,-1 0-1,1-1 0,0 1 1,-1 0-1,1 0 1,0 0-1,-1 0 1,1 0-1,0-1 1,-1 1-1,1 0 1,0 0-1,-1 0 1,1 0-1,-1 0 0,1 0 1,0 0-1,-1 0 1,1 0-1,0 0 1,-1 0-1,1 1 1,0-1-1,-1 0 1,1 0-1,0 0 0,-1 0 1,1 1-1,0-1 1,-1 0-1,1 0 1,0 0-1,0 1 1,-1-1-1,1 0 1,0 1-1,0-1 0,-1 0 1,1 0-1,0 1 1,0-1-1,0 1-1,13-33-221,-10 25 172,13-28-14,2 1 1,1 1 0,1 1 0,2 0 0,1 2-1,21-21 63,-35 44 93,-10 12-52,-11 16-25,-40 71 74,-37 52-2458,85-139 806</inkml:trace>
  <inkml:trace contextRef="#ctx0" brushRef="#br0" timeOffset="63461.696">1749 2048 3456,'28'90'3034,"16"79"-1844,-44-127 644,-1-41-1810,1-1-1,-1 0 1,1 0 0,-1 0-1,1 0 1,-1 0-1,1 0 1,-1 0-1,1 0 1,-1 0-1,1 0 1,-1-1 0,1 1-1,-1 0 1,1 0-1,-1 0 1,1 0-1,-1-1 1,1 1-1,-1 0 1,1-1 0,-1 1-1,1 0 1,0-1-1,-1 1 1,1-1-1,0 1 1,-1 0-1,1-1 1,0 1 0,-1-1-1,1 1 1,0-1-1,0 1 1,0-1-1,-1 1 1,1-1-1,0 1 1,0-1 0,0 1-1,0-1 1,0 1-1,0-1 1,0 1-1,0-1 1,0 0-1,0 1 1,1-1-24,-52-180 107,32 75-230,32 120 128,-2 17 27,-2 0 0,-1 0-1,-1 1 1,-2 0-1,-1 9-31,-2-24-24,1-1 197,-1 0 0,-1-1 0,0 1 0,-1 0 0,-1 0 0,0 0 0,-1 0 0,-1-1 0,-2 6-173,5-21 8,0 0-1,-1 1 1,1-1-1,0 0 1,0 0 0,0 1-1,-1-1 1,1 0 0,0 0-1,0 0 1,0 1-1,-1-1 1,1 0 0,0 0-1,-1 0 1,1 0-1,0 0 1,0 1 0,-1-1-1,1 0 1,0 0 0,-1 0-1,1 0 1,0 0-1,-1 0 1,1 0 0,0 0-1,-1 0 1,1 0-1,0 0 1,0 0 0,-1-1-1,1 1 1,0 0 0,-1 0-1,1 0 1,0 0-1,0 0 1,-1-1 0,1 1-1,0 0 1,0 0-1,-1 0 1,1-1 0,0 1-1,0 0 1,0 0 0,-1-1-1,1 1 1,0 0-1,0 0 1,0-1 0,0 1-1,0 0 1,0-1 0,0 1-1,0 0 1,-1 0-1,1-1 1,0 1 0,0 0-1,0-1 1,0 1-1,1 0 1,-1-1-8,-10-21-74,-3-19 81,2-1-1,2-1 0,1 1 1,3-1-1,1-6-6,4 19-298,14 47 106,-7 9 198,-1 1 0,-1 0 1,-1 0-1,-1 0 1,-2 25-7,-9 77 325,17-391-1418,-7 247 870,1 25 109,-1 25 125,-3 3 62,-1 0 0,-2 0-1,-2 0 1,-1-1 0,-2 0-1,-2-1 1,-1 0 0,-8 17-73,-12 2 394,31-56-404,0 1 0,0 0 0,1-1-1,-1 1 1,0-1 0,1 1 0,-1-1 0,1 1-1,-1-1 1,1 0 0,-1 1 0,1-1 0,-1 0-1,1 1 1,-1-1 0,1 0 0,0 0 0,-1 1-1,1-1 1,0 0 0,0 0 0,0 1 0,0-1-1,-1 0 1,1 0 0,0 0 0,0 1 0,1-1-1,-1 0 1,0 0 0,0 0 0,0 1 0,0-1-1,1 0 1,-1 0 0,0 1 0,1-1 0,-1 0-1,1 0 1,-1 0 10,0 1-18,10-56-363,2 1 1,2 0-1,15-35 381,2 20 416,-31 70-416,1 0-1,-1 0 1,0 0-1,1 1 0,-1-1 1,1 0-1,-1 0 1,0 0-1,1 0 1,-1 0-1,1 0 0,-1 1 1,0-1-1,1 0 1,-1 0-1,0 1 0,1-1 1,-1 0-1,0 0 1,0 1-1,1-1 1,-1 0-1,0 1 0,0-1 1,1 0-1,-1 1 1,0-1-1,0 0 0,0 1 1,0-1-1,0 1 1,0-1-1,1 0 1,-1 1-1,0-1 0,0 1 1,0-1-1,0 0 1,0 1-1,-1-1 0,1 1 1,0-1-1,0 0 1,0 1-1,0-1 1,0 1-1,0-1 0,-1 0 1,1 1-1,0-1 1,0 0-1,-1 1 0,1-1 1,0 0-1,-1 1 1,-37 120 431,27-95-254,-85 192 570,93-215-1098,6-19 186,8-24 14,2 1 115,3 1 0,1 1 0,1 0-1,3 1 1,20-27 36,-132 191 229,45-66-39,-2-2 0,-40 37-190,78-86 20,-23 19-334,38-51 138,91-97-64,-39 44 248,4 3 0,54-50-8,-224 237 5,-48 36 63,99-101-61,-7 5-66,65-56 59,-1-1 0,1 1 0,-1 0 0,1-1-1,-1 1 1,1 0 0,-1-1 0,1 1 0,-1-1 0,1 1 0,0-1 0,-1 1 0,1-1 0,0 1 0,-1-1-1,1 1 1,0-1 0,0 1 0,0-1 0,-1 1 0,1-1 0,0 0 0,0 1 0,0-1 0,0 1-1,0-1 1,0 0 0,0 1 0,0-1 0,0 1 0,0-1 0,1 0 0,-1 1 0,0-1 0,0 1-1,0-1 1,1 1 0,-1-1 0,0 1 0,1-1 0,-1 1 0,1-1 0,-1 1 0,0-1 0,1 1-1,-1 0 1,1-1 0,-1 1 0,1-1 0,-1 1 0,1 0 0,-1 0 0,1-1 0,0 1 0,170-212-219,-22 38 368,-141 168 49,-19 22-129,-174 177 168,85-96-399,-1 1 87,332-328 107,-122 134-64,-97 90 73,-13 13 7,-15 20 29,14-26-72,-32 44-41,-2-3 1,-2-1 0,-1-1 0,-3-2 0,-20 12 35,62-50-1,0 0 0,0 0 0,0-1 0,0 1 0,0 0 0,-1 0 0,1 0 0,0 0 0,0 0 0,0-1 0,0 1 0,-1 0 0,1 0 0,0 0 0,0 0 0,0 0 0,0 0 1,-1 0-1,1 0 0,0-1 0,0 1 0,-1 0 0,1 0 0,0 0 0,0 0 0,0 0 0,-1 0 0,1 0 1,16-21-59,22-21 18,12-14-61,3 3 1,1 2-1,7 0 102,-47 45-322,-30 29 233,-179 181 340,26-61 69,169-142-316,0-1 1,0 1 0,0-1-1,0 0 1,0 1 0,-1-1-1,1 0 1,0 1-1,0-1 1,0 1 0,-1-1-1,1 0 1,0 1 0,0-1-1,-1 0 1,1 0 0,0 1-1,-1-1 1,1 0 0,0 0-1,-1 1 1,1-1-1,-1 0 1,1 0 0,0 0-1,-1 0 1,1 1 0,0-1-1,-1 0 1,1 0 0,-1 0-1,1 0 1,-1 0 0,1 0-1,0 0 1,-1 0 0,1 0-1,-1 0 1,1-1-1,0 1 1,-1 0 0,1 0-1,-1 0 1,1 0 0,0-1-1,-1 1 1,1 0 0,0 0-1,-1-1 1,1 1 0,0 0-1,-1 0 1,1-1 0,0 1-1,0 0 1,-1-1-1,1 1 1,0-1 0,0 1-1,0 0 1,0-1 0,-1 1-5,74-86-427,-6 17 226,2 3 0,4 3 0,62-40 201,-120 93 89,-15 15 41,-276 247-18,180-172-133,96-80 17,-1 0 0,1 0-1,0 0 1,-1 0 0,1-1 0,-1 1 0,1 0 0,0 0 0,-1-1 0,1 1 0,0 0 0,-1-1 0,1 1 0,0 0 0,0-1 0,-1 1 0,1 0 0,0-1-1,0 1 1,-1-1 0,1 1 0,0 0 0,0-1 0,0 1 0,0-1 0,0 1 0,0-1 0,0 1 0,0 0 0,0-1 0,0 1 0,0-1 0,0 1 0,0-1-1,0 1 1,0 0 0,0-1 0,0 1 0,1-1 0,-1 1 0,0-1 0,0 1 0,0 0 0,1-1 0,-1 1 0,0 0 0,1-1 0,-1 1 0,0 0-1,1-1 1,-1 1 0,0 0 0,1 0 0,-1 0 0,0-1 0,1 1 0,-1 0 0,1 0 0,-1 0 0,0 0 0,1-1 0,-1 1 0,1 0 4,19-30-8,1 0 1,2 1 0,1 1 0,1 1 0,1 1 7,43-46-34,-25 8-35,-83 92-939,-186 211 1867,211-223-1401,17-21-735,27-38 1892,3 2-1,1 1 1,2 1 0,19-14-615,-47 45 176,-12 11-45,-15 17-161,-159 195 30,76-105 395,102-110-394,-1 0 1,1 0 0,0 0 0,0-1 0,0 1 0,0 0-1,0 0 1,0 0 0,-1 0 0,1 0 0,0 0-1,0 0 1,0-1 0,0 1 0,0 0 0,-1 0-1,1 0 1,0 0 0,0 0 0,0 0 0,-1 0-1,1 0 1,0 0 0,0 0 0,0 0 0,0 0 0,-1 0-1,1 0 1,0 0 0,0 0 0,0 0 0,-1 0-1,1 0 1,0 0 0,0 0 0,0 1 0,0-1-1,-1 0 1,1 0 0,0 0 0,0 0-2,10-16-10,84-102 95,-36 46-264,3 3 1,29-24 178,-253 300 58,-11-5 236,174-203-279,0 1 0,0 0 1,0 0-1,0 0 0,0-1 1,0 1-1,0 0 0,0 0 1,0 0-1,0 0 0,-1-1 1,1 1-1,0 0 1,0 0-1,0 0 0,0 0 1,0-1-1,-1 1 0,1 0 1,0 0-1,0 0 0,0 0 1,0 0-1,-1 0 0,1 0 1,0 0-1,0 0 0,0-1 1,0 1-1,-1 0 0,1 0 1,0 0-16,12-22-65,125-167-303,1 21 651,-135 159-114,-15 17-125,-119 157-209,-12 3 112,133-158-19,13-15-24,14-19-24,91-110-8,26-38 234,-124 156-98,-18 19-218,-93 132 178,-71 74 266,190-237-90,110-148-501,-11 18 389,-150 197-80,-12 27 192,-3-3 0,-28 28-144,25-38 661,57-70-250,93-116-1083,-73 95 654,1 1 0,1 2 0,2 1-1,2 1 1,17-13 18,-49 46 7,0 1 1,0-1-1,1 0 0,-1 0 0,0 0 0,0 0 1,0 1-1,0-1 0,0 0 0,1 0 0,-1 0 0,0 0 1,0 0-1,0 1 0,1-1 0,-1 0 0,0 0 0,0 0 1,0 0-1,1 0 0,-1 0 0,0 0 0,0 0 1,0 0-1,1 0 0,-1 0 0,0 0 0,0 0 0,1 0 1,-1 0-8,-14 21 35,-126 192 98,72-116-202,92-112 586,112-135-543,74-47-177,-210 198 206,0-1 0,0 1-1,0-1 1,0 1 0,0-1 0,1 0 0,-1 1-1,0-1 1,0 1 0,0-1 0,0 1 0,0-1-1,1 0 1,-1 1 0,0-1 0,0 1 0,1-1-1,-1 0 1,0 1 0,0-1 0,1 0 0,-1 0-1,1 1 1,-1-1 0,0 0 0,1 0 0,-1 1 0,0-1-1,1 0 1,-1 0 0,1 0 0,-1 0 0,1 1-1,-1-1 1,0 0 0,1 0 0,-1 0 0,1 0-1,-1 0 1,1 0 0,-1 0 0,1 0 0,-1-1-1,0 1 1,1 0 0,-1 0 0,1 0 0,-1 0-1,0 0 1,1-1 0,-1 1 0,1 0 0,-1 0-1,0-1 1,1 1 0,-1 0 0,0-1 0,1 1 0,-1 0-1,0-1 1,0 1 0,1 0 0,-1-1 0,0 1-1,0-1 1,0 1-3,-9 33 140,-82 123-133,46-87-8,14-19 97,45-66-283,144-238-229,-158 253 409,0 0 0,0 0 0,1 0 1,-1 0-1,0 0 0,1 0 0,-1 0 0,1 0 0,-1 0 1,1 0-1,-1 0 0,1 0 0,0 0 0,-1 1 0,1-1 0,0 0 1,0 1-1,-1-1 0,1 0 0,0 1 0,0-1 0,0 1 1,0-1-1,0 1 0,0-1 0,0 1 0,0 0 0,0 0 1,0-1-1,0 1 0,0 0 0,0 0 0,0 0 0,0 0 0,0 0 1,0 0-1,0 1 0,0-1 0,0 0 0,0 0 0,0 1 1,0-1-1,0 0 0,0 1 0,0-1 0,0 1 0,0 0 1,0-1-1,0 1 0,-1 0 0,1-1 0,0 1 0,0 1 7,2 8-3,0 1-1,0 0 0,-1 0 0,-1 0 0,0 0 1,0 0-1,-2 0 0,1 0 0,-1 4 4,0 19 2,-1 90 137,-4-119-51,2-20-53,2-7-51,1 1 0,1 0 0,1-1 0,1 1 0,1 0 0,1 0 0,0 0 0,2 1 0,0-1 0,2 1 0,0 1 0,1-1 0,1 2 0,3-5 16,16-6-60,-28 29 58,-1-1 0,1 1 0,0 0 0,0-1-1,-1 1 1,1 0 0,0 0 0,0 0 0,0 0 0,-1 0-1,1-1 1,0 2 0,0-1 0,0 0 0,-1 0-1,1 0 1,0 0 0,0 0 0,0 1 0,-1-1-1,1 0 1,0 0 0,0 1 0,-1-1 0,1 1-1,0-1 1,-1 1 0,1-1 0,-1 1 0,1-1-1,0 1 1,-1 0 0,1-1 0,-1 1 0,0 0 0,1-1-1,-1 1 1,0 0 0,1-1 0,-1 1 0,0 0-1,0 0 1,1 0 0,-1-1 0,0 1 0,0 0 2,4 17 11,0 1 0,-2-1 1,0 1-1,-1-1 0,-1 1 1,0-1-1,-2 1 0,0 1-11,1-2 15,-1 0-1,0 1 0,-1-1 1,-1-1-1,0 1 1,-2-1-1,0 1 0,-1-1 1,-1-1-1,-7 13-14,14-28 2,1 0-1,0-1 0,0 1 0,0 0 1,-1 0-1,1-1 0,0 1 0,-1-1 1,1 1-1,0 0 0,-1-1 1,1 1-1,-1-1 0,1 1 0,-1-1 1,1 1-1,-1-1 0,0 0 0,1 1 1,-1-1-1,0 0 0,1 1 0,-1-1 1,0 0-1,1 0 0,-1 1 1,0-1-1,1 0 0,-1 0 0,0 0 1,1 0-1,-1 0 0,0 0 0,0 0 1,1 0-1,-1 0 0,0 0 1,1-1-1,-1 1 0,0 0 0,1 0 1,-1-1-1,0 1 0,1 0 0,-1-1 1,1 1-1,-1-1 0,0 1 0,1-1 1,-1 1-1,1-1 0,-1 1 1,1-1-1,0 1 0,-1-1 0,1 0 1,0 1-1,-1-1 0,1 0 0,0 1 1,0-1-1,-1 0 0,1 0-1,-8-32-126,0 0-1,3 0 1,1-1-1,0-14 127,4 47 0,-2-20-10,0-1 1,1 0 0,2 1 0,0-1 0,1 0 0,2 1 0,0-2 9,-4 23-3,0-1 1,0 0 0,0 1 0,0-1 0,0 1-1,0-1 1,0 0 0,0 1 0,0-1 0,0 0-1,0 1 1,0-1 0,1 1 0,-1-1 0,0 1-1,0-1 1,1 0 0,-1 1 0,0-1 0,1 1-1,-1-1 1,1 1 0,-1 0 0,0-1 0,1 1-1,-1-1 1,1 1 0,-1 0 0,1-1 0,0 1-1,-1 0 1,1 0 0,-1-1 0,1 1 0,-1 0-1,1 0 1,0 0 0,-1 0 0,1 0 0,0 0-1,-1 0 1,1 0 0,-1 0 0,1 0 0,0 0-1,-1 0 1,1 0 0,0 0 0,-1 1 0,1-1-1,-1 0 1,1 0 0,-1 1 0,1-1 0,-1 0-1,1 1 1,0-1 2,19 33-205,-14-10 149,-2 0 1,0 0-1,-2 0 0,0 0 1,-2 1-1,-1-1 0,0 0 1,-4 16 55,3-14 72,0 26 456,8-69-427,-3-16-326,0 1-1,-2-1 1,-2 0 0,-1 0 0,-4-19 225,1-4-943,11 176 1241,-4 0 1,-10 66-299,9-169 268,6-25-106,7-26-261,65-247-365,-72 264 192,-4 30 98,-5 32 182,-2 14 306,-3 0 0,-3 0-1,-2-1 1,-2-1-1,-4 2-313,15-46 255,6-17-275,8-21-348,21-78-724,-22 68 1004,1 0 1,2 0-1,1 1 0,2 1 0,4-5 88,-6 25-69,-9 23 108,-7 34 155,2-38-171,-50 244 905,32-196-336,15-83-571,64-303-2218,-42 275 2501,-19 86-75,-34 188 438,11-146-480,25-109 69,21-210-555,-23 249 301,1-1 1,-1 1-1,1 0 0,-1 0 1,0 0-1,1 0 0,-1 0 0,1 0 1,-1 0-1,1 0 0,-1 0 1,1 0-1,-1 1 0,1-1 1,-1 0-1,0 0 0,1 0 0,-1 1 1,1-1-1,-1 0 0,0 0 1,1 1-1,-1-1 0,1 0 1,-1 1-1,0-1 0,0 0 0,1 1 1,-1-1-1,0 0 0,0 1 1,1-1-1,-1 1 0,0-1 1,0 1-1,0-1 0,0 0 0,1 1 1,-1-1-1,0 1 0,0-1 1,0 1-1,0-1 0,0 1 1,0-1-1,0 1 0,-1-1 0,1 1 1,0-1-1,0 0 0,0 1-2,31 202 48,-21-132 1046,-35-382-1724,23 227 444,2 85 185,0-1 0,0 0 0,0 0 0,0 1 0,0-1 0,0 0 0,0 0 0,0 1 0,1-1 0,-1 0 0,0 0 1,0 1-1,0-1 0,0 0 0,1 0 0,-1 0 0,0 1 0,0-1 0,0 0 0,1 0 0,-1 0 0,0 0 0,0 0 0,1 0 0,-1 1 1,0-1-1,0 0 0,1 0 0,-1 0 0,0 0 0,0 0 0,1 0 0,-1 0 0,0 0 0,1 0 0,-1 0 0,0 0 0,0 0 0,1 0 1,-1 0-1,0 0 0,0 0 0,1-1 0,-1 1 0,0 0 0,0 0 0,1 0 0,-1 0 0,0 0 0,0-1 0,0 1 0,1 0 0,-1 0 1,0 0-1,0-1 0,0 1 0,0 0 0,1 0 0,-1-1 0,0 1 0,0 0 0,0 0 0,0-1 0,0 1 0,0 0 0,0 0 1,0-1-1,0 1 0,0-1 1,12 22-64,2 16 150,-1 2 0,-2-1 0,-1 1 1,-2 1-1,-2-1 0,0 35-86,-31-336-101,24 206-219,26 77-32,-13-3 365,0 0 1,-2 1 0,0 0-1,-1 1 1,-1 0-1,-1 0 1,0 0 0,-2 1-1,0 6-13,-3-13 369,-6-16 121,-16-51-689,1 0 0,3-1 0,-2-18 199,15 31-304,25 56-299,-12-1 604,-1 1 0,-1 0 0,0 0 0,-1 1 0,0 0 0,-1 0 0,-1 0 0,-1 1 0,0 0 0,-1 0 0,-1 6-1,-1 4 192,-12-45 688,-82-192-1408,72 150 368,46 98-160,85 183 384,-184-410 224,55 130-672,35 82 0,43 125 453,-55-138-34,0-1-1,-1 0 1,0 1 0,-1 0-1,0-1 1,-1 1 0,0 0-1,-1 0 1,1 0 0,-2 8-35,1-17 13,0-1 1,-1 0-1,1 1 1,0-1 0,0 0-1,0 1 1,0-1-1,0 0 1,0 1-1,-1-1 1,1 0-1,0 0 1,0 1 0,0-1-1,-1 0 1,1 0-1,0 1 1,0-1-1,-1 0 1,1 0 0,0 0-1,0 0 1,-1 1-1,1-1 1,0 0-1,-1 0 1,1 0 0,0 0-1,-1 0 1,1 0-1,0 0 1,-1 0-1,1 0 1,0 0 0,-1 0-1,1 0 1,0 0-1,-1 0 1,1 0-1,0 0 1,-1 0 0,1 0-1,0 0 1,0-1-1,-1 1 1,1 0-1,0 0 1,-1 0-1,1-1 1,0 1 0,0 0-1,-1 0 1,1 0-1,0-1 1,0 1-1,0 0 1,-1-1 0,1 1-1,0 0 1,0 0-1,0-1 1,0 1-1,0 0 1,0-1 0,0 1-1,0 0 1,0-1-1,-1 1-13,-12-23 274,12 22-286,-8-16 66,-1 0-115,1-1-1,1 1 1,1-1-1,0-1 1,1 1-1,1-1 1,0 0-1,1-4 62,5 23-4,-1 1-1,1-1 0,-1 0 1,0 0-1,1 0 0,-1 0 1,1 1-1,-1-1 0,1 0 1,-1 0-1,1 0 0,-1 0 1,1 0-1,-1 0 0,1 0 1,-1 0-1,0 0 1,1 0-1,-1-1 0,1 1 1,-1 0-1,1 0 0,-1 0 1,1 0-1,-1-1 0,0 1 1,1 0-1,-1-1 0,0 1 1,1 0-1,-1 0 0,0-1 1,1 1-1,-1-1 0,0 1 1,1 0-1,-1-1 0,0 1 1,0-1-1,0 1 0,1 0 1,-1-1-1,0 1 0,0-1 1,0 1-1,0-1 0,0 1 1,0-1-1,0 1 1,0-1-1,0 1 0,0-1 1,0 1-1,0 0 0,0-1 1,0 1-1,-1-1 0,1 1 1,0-1-1,0 1 0,0 0 1,-1-1-1,1 1 5,23 30-261,10 33 264,-2 1 1,-4 1-1,2 11-3,-29-75 6,2 4 21,1 1 0,-2 0 0,1-1 0,0 1 0,-1 0 0,0 0 0,-1 0 1,1 0-1,-1 0 0,0 0 0,-1 0 0,1 1-27,-1-7 16,0 0 1,0 0-1,1 1 1,-1-1-1,0 0 1,1 0-1,-1 0 0,0 0 1,0 0-1,1 0 1,-1 0-1,0 0 1,0-1-1,1 1 0,-1 0 1,0 0-1,1-1 1,-1 1-1,0 0 1,1-1-1,-1 1 1,0 0-1,1-1 0,-1 1 1,1-1-1,-1 1 1,1-1-1,-1 0 1,1 1-1,-1-1 0,1 1 1,0-1-1,-1 0 1,1 1-1,0-1 1,-1 0-1,1 0-16,-102-176 16,52 94-240,67 110-128,-5 2 389,-2 0 0,-1 1 0,-2 0 0,-1 0-1,-1 1 1,-2 0 0,-1-1 0,-1 1 0,-1 0 0,-2 0 0,-1 0 0,-4 11-37,-15 24 560,22-67-553,-1 1 1,1 0-1,0-1 1,0 1-1,0 0 0,0 0 1,0 0-1,0-1 1,0 1-1,0 0 1,-1 0-1,1-1 1,0 1-1,0 0 1,0 0-1,0 0 1,-1 0-1,1-1 1,0 1-1,0 0 0,0 0 1,-1 0-1,1 0 1,0 0-1,0 0 1,-1-1-1,1 1 1,0 0-1,0 0 1,-1 0-1,1 0 1,0 0-1,0 0 1,-1 0-1,1 0 1,0 0-1,0 0 0,-1 0 1,1 0-1,0 0 1,0 1-1,-1-1 1,1 0-1,0 0 1,0 0-1,-1 0 1,1 0-1,0 0 1,0 1-1,0-1 1,-1 0-1,1 0 0,0 0 1,0 1-1,0-1 1,0 0-1,-1 0 1,1 0-1,0 1 1,0-1-1,0 0 1,0 0-1,0 1 1,0-1-8,-4-25-148,4 23 138,-1-34-134,2 0 0,1 0 0,2 0 0,1 1 0,2-1 0,1 1 0,5-11 144,-12 47 0,-1-1 0,0 0 0,0 0 0,0 0 1,1 1-1,-1-1 0,0 0 0,1 0 0,-1 0 1,0 0-1,0 0 0,1 0 0,-1 0 0,0 0 0,1 0 1,-1 0-1,0 0 0,0 0 0,1 0 0,-1 0 1,0 0-1,1 0 0,-1 0 0,0 0 0,1 0 1,-1 0-1,0 0 0,0 0 0,1 0 0,-1-1 0,0 1 1,0 0-1,1 0 0,-1 0 0,0-1 0,0 1 1,0 0-1,1 0 0,-1-1 0,0 1 0,0 0 1,0 0-1,0-1 0,1 1 0,-1 0 0,0 0 0,0-1 1,0 1-1,0 0 0,4 29 225,-7 32-105,-3-1-1,-3 0 1,-2 0-1,-3-1 1,-4 6-120,4-8 58,34-104-287,59-285-326,-78 316 923,-13 40-213,-11 29 85,-2 0 0,-3-2-1,-27 38-239,18-28 198,19-36 16,22-46-540,111-210-682,-79 143 1334,-36 88-311,0 0 1,0 0 0,0 0-1,-1 0 1,1 0-1,0 0 1,0 0 0,0 0-1,-1 0 1,1 0 0,0 0-1,0 0 1,0 0-1,0 0 1,-1 0 0,1 0-1,0 0 1,0-1 0,0 1-1,0 0 1,-1 0-1,1 0 1,0 0 0,0 0-1,0 0 1,0 0 0,0-1-1,-1 1 1,1 0-1,0 0 1,0 0 0,0 0-1,0 0 1,0-1-1,0 1 1,0 0 0,0 0-1,0 0 1,0 0 0,0-1-1,0 1 1,0 0-1,0 0 1,0 0 0,0 0-1,0-1 1,0 1 0,0 0-16,-14 17 134,13-15-106,-144 240 414,131-217-436,50-81-374,5-23 77,-3-2 0,25-81 291,-58 149 122,-4 21 65,-6 23 69,5-31-255,-53 168-1,46-152 0,0 3 9,-54 104 280,61-124-284,0 1 0,1 0 0,-1 0 0,0-1 0,0 1 0,0 0 0,0 0 0,0-1 0,0 1 0,-1 0 0,1 0 0,0-1 0,0 1 0,0 0 0,0-1 0,0 1 0,0 0 0,0 0-1,-1 0 1,1-1 0,0 1 0,0 0 0,0 0 0,0 0 0,-1-1 0,1 1 0,0 0 0,0 0 0,0 0 0,-1 0 0,1-1 0,0 1 0,0 0 0,-1 0 0,1 0 0,0 0 0,-1 0 0,1 0 0,0 0 0,0 0 0,-1 0 0,1 0-1,0 0 1,0 0 0,-1 0 0,1 0 0,0 0 0,0 0 0,-1 0 0,1 0-5,5-30-242,97-333-1566,-101 360 1776,6-20-169,-13 39 252,-41 102 1379,-49 87-1430,68-158 330,27-70-1359,14-29 643,2 1 0,2 1 1,9-16 385,-10 27-64,40-87 736,-77 192-256,-110 234 581,88-210-741,57-132-1184,148-332-203,-147 338 1622,-28 56-75,-112 248 341,55-146-218,80-174-1275,7-6 629,2 1 1,3 1-1,2 1 0,3 2 1,10-14 106,-37 67 8,0 0 0,0 0 0,0 1 0,1-1 0,-1 0 0,0 0 0,0 0 0,1 0 0,-1 0 0,0 0 1,0 0-1,1 0 0,-1 0 0,0 0 0,0 0 0,1 0 0,-1 0 0,0 0 0,0 0 0,1 0 0,-1 0 0,0 0 1,0 0-1,1 0 0,-1 0 0,0-1 0,0 1 0,1 0 0,-1 0 0,0 0 0,0 0 0,0-1 0,1 1 0,-1 0 1,0 0-1,0 0 0,0-1 0,0 1 0,0 0 0,1 0 0,-1 0 0,0-1 0,0 1-8,-5 24 74,-70 171 417,-3-15 106,129-316-2282,84-120 1493,-254 437 1541,40-72-922,78-109-425,1-1 1,-1 1 0,1-1 0,-1 1 0,1-1-1,-1 1 1,1-1 0,-1 1 0,1-1 0,0 0-1,-1 1 1,1-1 0,0 1 0,0-1 0,-1 0-1,1 1 1,0-1 0,0 0 0,0 1-1,0-1 1,0 0 0,0 1 0,0-1 0,0 0-1,0 1 1,0-1 0,0 0 0,1 1 0,-1-1-1,0 0 1,0 1 0,1-1 0,-1 0 0,0 1-1,1-1 1,-1 1 0,1-1 0,-1 1 0,1-1-1,-1 1 1,1-1 0,0 1-3,20-65-173,2 2-1,4 0 1,2 2 0,16-20 173,-46 139 90,-39 253 86,57-388 294,-6-49-703,12-66 119,-23 191 109,0 1 0,0-1 1,0 1-1,0-1 0,-1 1 0,1-1 1,0 0-1,0 1 0,0-1 0,0 1 1,1-1-1,-1 0 0,0 1 0,0-1 1,0 1-1,0-1 0,1 1 0,-1-1 1,0 1-1,0-1 0,1 1 0,-1-1 1,0 1-1,1-1 0,-1 1 0,1-1 1,-1 1-1,1 0 0,-1-1 0,0 1 1,1-1-1,-1 1 0,1 0 0,0 0 1,-1-1-1,1 1 0,-1 0 0,1 0 1,-1 0-1,1 0 0,0 0 0,-1 0 1,1 0-1,-1 0 0,1 0 0,0 0 1,-1 0-1,1 0 0,-1 0 0,1 0 0,-1 0 1,1 0-1,0 1 0,-1-1 0,1 0 1,-1 1-1,1-1 0,-1 0 0,1 1 1,-1-1-1,0 0 0,1 1 5,21 32-190,60 182 248,-78-207 277,-10-30-87,3 12-276,-68-171 55,50 112-129,22 68 93,-1 1 0,1-1 0,0 1 0,0-1 0,0 1 0,0 0 0,0-1 0,0 1 0,0 0 0,1 0 0,-1 0 0,0-1 0,0 1 0,0 0 0,0 0 0,0 1 0,0-1 0,0 0 0,0 0 0,0 1 0,0-1 0,0 0 0,0 1 1,0-1-1,0 1 0,0-1 0,0 1 0,0-1 0,0 1 0,-1 0 0,1 0 0,0-1 0,0 1 0,-1 0 0,1 0 9,11 9 20,-1 1 1,0 0 0,0 1 0,-1 0 0,-1 0-1,0 1 1,-1 0 0,-1 1 0,1 0 0,4 14-21,-7 6-16,-24-53 176,-142-190-128,149 183-48,31 33-331,-7 2 335,-1 0 0,0 0 1,0 1-1,-1 1 0,0-1 1,-1 2-1,0-1 0,-1 1 0,-1 1 1,0-1-1,0 1 0,-1 0 0,-1 1 1,0 0-1,3 12 12,-12-93 192,-34-66-405,98 376-374,-3-117 710,-79-183 698,-6-23-1258,44 126 483,-1 1 0,-3 0 0,3 33-46,-16-16 379,1-64-372,-1 0 1,1 0-1,-1 0 0,1 1 0,-1-1 1,1 0-1,-1 0 0,1 0 1,-1 0-1,1 0 0,-1 0 1,1 0-1,-1 0 0,1 0 1,-1 0-1,1 0 0,-1 0 1,1 0-1,0 0 0,-1 0 0,1 0 1,-1 0-1,1-1 0,-1 1 1,1 0-1,-1 0 0,1-1 1,0 1-1,-1 0 0,1-1 1,0 1-1,-1 0 0,1-1 1,0 1-1,-1 0 0,1-1 0,0 1 1,0-1-1,-1 1 0,1-1 1,0 1-1,0-1 0,0 1 1,0 0-1,-1-1 0,1 1 1,0-1-1,0 1 0,0-1 0,0 1 1,0-1-1,0 1 0,0-1 1,1 1-1,-1-1 0,0 1 1,0-1-1,0 1 0,0-1 1,1 1-1,-1-1 0,0 1-7,-29-139-970,29 138 972,0 1 0,0-1 1,0 0-1,0 1 0,0-1 0,0 1 1,-1-1-1,1 1 0,0-1 1,0 1-1,0-1 0,-1 0 0,1 1 1,0-1-1,-1 1 0,1 0 1,-1-1-1,1 1 0,0-1 1,-1 1-1,1 0 0,-1-1 0,1 1 1,-1 0-1,1-1 0,-1 1 1,1 0-1,-1 0 0,0-1 0,1 1 1,-1 0-1,1 0 0,-1 0 1,1 0-1,-1 0 0,0 0 1,1 0-1,-1 0 0,1 0 0,-1 0 1,0 0-1,1 0 0,-1 1 1,1-1-1,-1 0 0,1 0 1,-1 0-1,1 1 0,-1-1 0,1 0 1,-1 1-1,1-1 0,-1 1 1,1-1-1,-1 0 0,1 1 0,0-1 1,-1 1-3,-23 33-4,21-29 3,-89 153 465,85-147-197,6-17-96,8-23-97,-6 23-117,54-170 134,-26 82-171,-48 109 197,-113 142 480,88-96-559,38-56-154,8-16 77,9-18 7,144-229-325,-140 241 400,-15 18-41,-1-1 1,1 0 0,0 0 0,0 0 0,-1 1 0,1-1 0,0 0 0,0 0-1,0 0 1,0 1 0,0-1 0,-1 0 0,1 0 0,0 1 0,0-1 0,0 0 0,0 0-1,0 1 1,0-1 0,0 0 0,0 0 0,0 1 0,0-1 0,0 0 0,0 1-1,0-1 1,0 0 0,0 0 0,0 1 0,0-1 0,0 0 0,0 0 0,0 1-1,1-1 1,-1 0 0,0 0 0,0 1 0,0-1 0,0 0 0,1 0 0,-1 0 0,0 1-1,0-1 1,0 0 0,1 0 0,-1 0 0,0 0 0,0 0 0,1 1 0,-1-1-1,0 0 1,0 0 0,1 0 0,-1 0 0,0 0 0,0 0 0,1 0 0,-1 0-1,0 0 1,1 0 0,-1 0-3,-7 21 8,-2-1-1,0 0 0,-1-1 1,0 0-1,-12 14-7,-13 26 70,-37 69 367,89-176-1082,133-215-491,-124 231 1237,-26 54 278,-10-3-301,0 0 0,-1-1-1,-1 0 1,0-1 0,-2 0 0,0-1 0,0 0 0,-4 1-78,-14 17 145,-30 18 15,62-51-163,-1-1 1,1 0 0,-1 0-1,1 0 1,-1 1-1,1-1 1,-1 0 0,1 0-1,-1 0 1,1 0-1,-1 0 1,1 0 0,-1 0-1,1 0 1,-1 0-1,1 0 1,-1 0 0,1 0-1,-1 0 1,1-1-1,-1 1 1,1 0 0,-1 0-1,1 0 1,-1-1-1,1 1 1,-1 0 0,1-1-1,0 1 1,-1 0-1,1-1 1,-1 1 0,1-1-1,0 1 1,-1-1-1,1 1 1,0 0 0,0-1-1,0 1 1,-1-1-1,1 1 1,0-1 0,0 1-1,0-1 1,0 0-1,0 1 1,0-1 0,0 1-1,0-1 1,0 1-1,0-1 1,0 1 2,1-33-482,-1 32 444,55-219-906,-54 202 1275,-10 22-6,-57 148-75,-26-8 481,92-144-730,0 1-1,0-1 1,0 1 0,0-1 0,0 1-1,0-1 1,0 1 0,-1-1 0,1 1 0,0-1-1,0 1 1,0-1 0,0 1 0,-1-1-1,1 1 1,0-1 0,-1 1 0,1-1-1,0 0 1,-1 1 0,1-1 0,0 1-1,-1-1 1,1 0 0,-1 0 0,1 1-1,-1-1 1,1 0 0,0 0 0,-1 1 0,1-1-1,-1 0 1,1 0 0,-1 0 0,1 0-1,-1 0 1,0 0 0,1 0 0,-1 0-1,1 0 1,-1 0 0,1 0 0,-1 0-1,1 0 1,-1 0 0,1 0 0,-1-1-1,1 1 1,-1 0 0,1 0 0,-1 0 0,1-1-1,0 1 1,-1 0 0,1-1 0,-1 1-1,1 0 1,0-1 0,-1 1 0,1-1-1,0 1 1,0-1 0,-1 1 0,1-1-1,0 1 1,0 0 0,-1-1 0,1 1-1,0-1 1,0 0-1,25-79-845,-11 51 586,73-197 265,-108 290 570,3-23-419,-2 0 0,-2-1 1,-2-1-1,-14 17-157,55-87-171,116-219 1,-140 285 132,-74 142 545,72-162-541,10-20-17,60-161-272,-31 72 182,-68 183 103,-23-1 118,60-89-98,0 1-1,0 0 0,1 0 1,-1-1-1,0 1 1,0 0-1,0-1 0,1 1 1,-1-1-1,0 1 0,1-1 1,-1 0-1,0 1 1,1-1-1,-1 1 0,1-1 1,-1 0-1,1 0 0,-1 1 1,1-1-1,0 0 1,-1 0-1,1 0 0,0 1 1,-1-1-1,1 0 0,0 0 1,0 0-1,0 0 1,0 0-1,0 1 0,0-1 1,0 0-1,0 0 0,0 0 1,1 0-1,-1 0 1,0 1-1,0-1 0,1 0 1,-1 0-1,0 0 1,1 1-1,0-2 19,-1-1-50,-1-3 37,1 1 0,0-1 0,0 0 0,0 1 0,1-1 0,0 1 0,0-1 0,1 1 0,-1-1 0,1 1 0,0 0 1,1-1-1,-1 1 0,2-2 13,-2 6-3,0 1 1,0-1 0,0 0 0,0 0-1,0 1 1,0-1 0,0 1 0,0 0 0,0 0-1,0 0 1,1 0 0,-1 0 0,0 0-1,0 0 1,0 1 0,0-1 0,0 1 0,0-1-1,0 1 1,0 0 0,0 0 0,0 0-1,-1 0 1,1 0 0,0 0 0,-1 1 0,1-1-1,0 0 1,-1 1 0,0-1 0,1 1-1,-1 0 1,0-1 0,0 1 0,0 0 0,1 2 2,4 7 51,-1 0 1,0 0 0,-1 1-1,0-1 1,-1 1 0,0 0-1,-1 0 1,0 0 0,-1 1 0,0-1-1,-1 0 1,-1 1 0,-1 10-52,1-23 1,1 0 1,0-1-1,-1 1 1,1 0 0,0-1-1,-1 1 1,1 0 0,0 0-1,-1-1 1,1 1-1,-1 0 1,1 0 0,-1 0-1,1 0 1,0 0-1,-1-1 1,1 1 0,-1 0-1,1 0 1,-1 0 0,1 0-1,-1 0 1,1 0-1,0 1 1,-1-1 0,1 0-1,-1 0 1,1 0 0,-1 0-1,1 0 1,0 1-1,-1-1 1,1 0 0,-1 0-1,1 1 1,0-1-1,-1 0 1,1 1 0,0-1-1,-1 0 1,1 1 0,0-1-1,0 0 1,-1 1-1,1-1 1,0 1 0,0-1-1,0 0 1,0 1 0,-1-1-1,1 1 1,0-1-1,0 1 1,0-1 0,0 1-1,0-1-1,-31-184-693,24 204 496,-32 157 815,36-170-546,1 0-13,-1 1 1,0-1-1,0 0 1,0 0-1,-1-1 1,0 1-1,-1-1 1,1 0-1,-1 0 1,-1 1-60,5-7 7,1 0 1,-1 1 0,0-1-1,1 0 1,-1 1-1,0-1 1,1 0-1,-1 0 1,0 0-1,1 1 1,-1-1 0,0 0-1,0 0 1,1 0-1,-1 0 1,0 0-1,0 0 1,1-1-1,-1 1 1,0 0 0,0 0-1,1 0 1,-1-1-1,0 1 1,1 0-1,-1-1 1,0 1-1,1-1 1,-1 1 0,1 0-1,-1-1 1,1 1-1,-1-1 1,1 0-1,-1 1 1,1-1-1,-1 1 1,1-1 0,0 0-1,-1 1 1,1-1-1,0 0 1,0 1-1,-1-1 1,1 0-1,0 0 1,0 1 0,0-1-8,-12-39 285,12 37-282,-7-30-24,2-1 0,1 1 1,2-1-1,1 0 1,2 0-1,1 0 1,6-31 20,-23 157-166,-41 80 289,58-191-96,86-190-1009,-89 200 948,-13 23-17,-86 121 88,-65 44 107,131-154-394,38-55-1126,91-109 602,-72 107 830,1 1-1,2 1 1,1 1-1,1 2 1,8-5-56,-36 32-4,0 0 1,0-1-1,0 1 1,0-1-1,0 1 1,0-1 0,1 1-1,-1-1 1,0 1-1,0-1 1,0 1-1,1 0 1,-1-1-1,0 1 1,1-1 0,-1 1-1,0 0 1,1-1-1,-1 1 1,0 0-1,1 0 1,-1-1-1,1 1 1,-1 0-1,1 0 1,-1 0 0,0-1-1,1 1 1,-1 0-1,1 0 1,-1 0-1,1 0 1,-1 0-1,1 0 1,-1 0 0,1 0-1,-1 0 1,1 0-1,-1 0 1,1 0-1,-1 0 1,1 1-1,-1-1 1,0 0 0,1 0-1,-1 0 1,1 1-1,-1-1 1,0 0-1,1 0 1,-1 1-1,1-1 1,-1 0 0,0 1-1,1-1 1,-1 1-1,0-1 1,0 0-1,1 1 1,-1-1-1,0 1 1,0-1 0,0 1-1,0-1 1,1 1 3,-18 28-87,-2-1 1,0 0 0,-2-1 0,-1-2 0,-1 0-1,-16 13 87,-8 9-58,13-11 101,-3-1 1,-1-1-1,-1-3 1,-1-1-1,-2-2 1,-19 8-44,32-26-69,36-31 159,18-12-712,2 1 0,1 0 0,2 3 0,3-2 622,-33 31-18,26-24-1156,2 1-932</inkml:trace>
  <inkml:trace contextRef="#ctx0" brushRef="#br0" timeOffset="67974.788">684 3228 1792,'-78'61'3872,"42"-33"-2144,51-51-912,147-107-1211,-58 42 1814,-114 105-859,-118 95 80,-65 58 234,214-209-506,-5 19-483,1 0 0,1 2 0,1 0 1,19-13 114,23-22-74,90-105 261,-232 234-209,-42 13 108,114-86-69,29-20-2,186-174-581,-120 135 1094,-105 76-522,-54 52 83,48-46-13,-1-1 1,0-1-1,-2-2 0,-28 18-76,46-37 189,21-16-221,-3 5-55,136-172-276,-214 266 304,-22 8 150,104-120-123,107-109-411,-129 157 870,-4-4-422,0 0 1,-2-1-1,0 0 0,-1-2 1,0 0-1,-1-1 0,-1 0 1,-5 1-6,24-15 0,0 0 0,0 0 0,0-1 0,-1 1 0,1 0 0,0 0 0,0-1 0,0 1 0,0 0 0,0 0 0,0 0 0,-1-1 1,1 1-1,0 0 0,0 0 0,0 0 0,-1-1 0,1 1 0,0 0 0,0 0 0,-1 0 0,1 0 0,0 0 0,0 0 0,-1 0 0,1-1 0,0 1 1,0 0-1,-1 0 0,1 0 0,0 0 0,0 0 0,-1 0 0,1 0 0,0 0 0,-1 0 0,1 1 0,0-1 0,0 0 0,17-23-13,128-134-179,-267 260 395,39-43-203,97-77-54,143-116-10,-143 121 46,-8 6 25,1 1 0,0-1 1,0 1-1,0 1 1,1-1-1,0 1 0,-1 0 1,2 1-1,6-3-7,-14 7 5,-1 0 0,0 0 0,0-1 0,0 1 0,0 0 0,0 0 0,0-1 0,0 1 0,0 0 0,0-1 0,0 1 0,0 0-1,0 0 1,0-1 0,-1 1 0,1 0 0,0-1 0,-1 1 0,1 0 0,0-1 0,-1 1 0,1 0 0,-1-1 0,1 1 0,-1-1 0,1 1 0,-1-1 0,1 1-1,-1-1 1,0 0 0,1 1 0,-1-1 0,1 1 0,-1-1 0,0 0 0,0 0 0,1 0 0,-1 1 0,0-1-5,-1 1 5,-40 39-5,88-80 0,75-52-123,-54 34 160,-88 83-207,-158 119 260,140-112-175,49-48 250,173-131-1221,-167 138 1081,-16 9-23,0 0 0,0 0 0,0 0 0,-1 0 0,1 1 0,0-1 0,0 0 0,0 0 0,0 0 0,0 1-1,0-1 1,-1 0 0,1 0 0,0 0 0,0 1 0,0-1 0,0 0 0,0 0 0,0 0 0,0 1 0,0-1 0,0 0 0,0 0 0,0 1 0,0-1 0,0 0 0,0 0 0,0 0 0,0 1 0,0-1 0,0 0 0,1 0 0,-1 0 0,0 1-1,0-1 1,0 0 0,0 0 0,0 0 0,0 1 0,1-1 0,-1 0 0,0 0 0,0 0 0,0 0 0,0 0 0,1 1 0,-1-1 0,0 0 0,0 0 0,0 0 0,1 0 0,-1 0 0,0 0 0,0 0 0,1 0 0,-1 0 0,0 0-1,0 0 1,0 0 0,1 0 0,-1 0-2,-8 11 17,0 0-1,0-1 1,-2 0-1,1 0 1,-1-1-1,0 0 1,-10 6-17,-21 18 322,-28 28-8,78-86-159,18-4-310,1 1 0,1 1 1,2 2-1,2 0 155,-2 1 262,-20 17-41,-13 14-58,-14 14-89,0-6-32,0 0 0,-2 0-1,0-2 1,0 0-1,-13 5-41,31-18-3,0 0 1,0 0-1,0 0 0,0-1 0,0 1 0,0 0 0,-1 0 0,1 0 1,0-1-1,0 1 0,0 0 0,0 0 0,0 0 0,0 0 0,0-1 1,0 1-1,0 0 0,0 0 0,0 0 0,-1 0 0,1 0 1,0-1-1,0 1 0,0 0 0,0 0 0,0 0 0,-1 0 0,1 0 1,0 0-1,0 0 0,0 0 0,0 0 0,-1 0 0,1-1 0,0 1 1,0 0-1,0 0 0,-1 0 0,1 0 3,13-15-118,98-77-666,-75 60 1237,-120 103-138,-20-1-278,134-97-479,37-19 314,-73 61-4299,4-12 2374</inkml:trace>
  <inkml:trace contextRef="#ctx0" brushRef="#br0" timeOffset="71290.491">950 2899 2560,'-62'19'2720,"45"-14"-1328,24-17-539,112-90-42,-75 62-422,-147 124 358,-3-13-715,84-57 256,32-26 352,142-120-235,-91 87-368,-60 45-95,-4 20-6,-9-4 1,-1 0 1,-1-1 0,0 0-1,0-1 1,-2-1-1,0 0 1,0-1 0,-1-1-1,0 0 1,-3-1 62,-3 5-32,15-11 121,32-21 66,-18 12-101,132-89-80,-122 87 20,-19 15-6,-20 20 3,-93 80 20,-169 170-113,254-244 141,-1-1 1,-2-2-1,-25 18-39,35-34 165,35-30-250,174-166-742,-76 105 1024,-137 104-159,-163 140-92,180-166 487,27-23-122,-11 14-367,21-27-13,1 1 0,2 2-1,22-20 70,-45 46-6,-25 22 28,5-4 12,1 1 0,1 0 0,0 0-1,1 2 1,1-1 0,-7 13-34,60-72 37,84-54-53,-117 90-61,-12 13 158,-17 14 22,-184 185-50,191-194 21,14-11-73,119-113-385,31 15 805,-136 97-131,-30 21-116,-148 124-110,124-107-186,57-62-188,-3 9 313,1 0-1,1 1 0,0 1 0,1 1 1,1 0-1,0 1 0,5-1-2,35-19-144,-60 33 144,0 0 0,0 0 0,0 1 1,0-1-1,0 0 0,0 0 0,0 0 0,0 0 0,0 1 0,0-1 0,-1 0 0,1 0 0,0 0 0,0 1 0,0-1 0,0 0 0,0 0 0,0 0 0,0 0 0,1 1 0,-1-1 0,0 0 0,0 0 1,0 0-1,0 1 0,0-1 0,0 0 0,0 0 0,0 0 0,0 0 0,0 0 0,1 1 0,-1-1 0,0 0 0,0 0 0,0 0 0,0 0 0,0 0 0,1 0 0,-1 1 0,0-1 0,0 0 0,0 0 1,0 0-1,1 0 0,-1 0 0,0 0 0,0 0 0,0 0 0,1 0 0,-1 0 0,0 0 0,0 0 0,0 0 0,-12 15-13,-154 122-478,161-138-6463,8-4 5055</inkml:trace>
  <inkml:trace contextRef="#ctx0" brushRef="#br0" timeOffset="77775.781">553 3269 640,'-34'46'5884,"-40"8"-6358,61-46 834,-36 17 995,69-41-1056,86-67 239,-75 56 257,-45 42-766,-2 0-1,1 0 1,-2-2 0,0 0 0,0-1-1,-2 0 1,1-2 0,-7 3-29,11-5 21,-49 26 0,85-61 0,122-76-42,-127 91 135,-20 21 268,-88 62-265,50-49-74,61-34-864,28-10 671,-47 22 188,-1 0-54,-33 29-230,-54 27 262,155-109 310,-27 18-353,-94 81 112,29-36 43,39-28-42,38-29 31,-116 100-80,57-47-43,11-11-13,13-11-46,31-25 1,-48 36 524,-10 10-389,-11 9-48,-37 24 313,68-53-304,33-12-138,-54 38 255,-34 55-112,44-66-26,1 1 0,-1-1-1,1 1 1,-1 0 0,1-1-1,-1 1 1,1-1 0,0 1-1,-1-1 1,1 0 0,0 1-1,0-1 1,-1 0 0,1 0-1,0 1 1,0-1 0,0 0-1,-1 0 1,1 0 0,0 0-1,0 0 1,0 0 0,-1 0-1,1 0 1,0 0 0,0 0-1,0 0 1,-1-1 0,1 1-1,0 0 1,0-1 0,-1 1-1,1 0 1,0-1 0,-1 1-1,1-1 1,0 1 0,-1-1-1,1 1 1,0-2-11,1 2 32,35-15-17,-1 0-1,0-3 1,-2-1 0,9-7-15,10-2 133,-63 46-26,3-9-103,-2 0 1,1 0 0,-1-1 0,-1 0 0,1-1-1,-1 1 1,0-2 0,-1 0 0,0 0 0,-11 4-5,9-7-130,18-8 119,18-10-72,76-59 141,-171 119 76,59-37-156,-1-1 1,0 0 0,0-1-1,-1-1 1,0 0 0,-14 3 21,22-12-172,22-4 98,132-23 64,-95 35 20,-69 15 108,4-12-137,0-1 1,0-1-1,-1 0 1,1-1-1,-1 0 1,0-1-1,0-1 1,-1 0-1,1-1 1,-11 0 18,-7 2-39,16-5-147,22-2-34,150 7 343,-71-13 298,-84 10-431,-17 7-76,-66 10-367,62-16 456,12 0-11,-1 0 1,0-1 0,0 0 0,0 0 0,0-1-1,0 0 1,0-1 0,0 0 0,0 0 0,0-1 7,9 3-2,0 0 1,0 0 0,0 0 0,0 0-1,1 0 1,-1 0 0,0-1 0,0 1 0,0 0-1,0 0 1,0 0 0,1 0 0,-1 0-1,0 0 1,0-1 0,0 1 0,0 0-1,0 0 1,0 0 0,0 0 0,0-1-1,1 1 1,-1 0 0,0 0 0,0 0-1,0-1 1,0 1 0,0 0 0,0 0-1,0 0 1,0 0 0,0-1 0,0 1-1,0 0 1,0 0 0,0 0 0,-1-1 0,1 1-1,0 0 1,0 0 0,0 0 0,0 0-1,0-1 1,0 1 0,0 0 0,0 0-1,0 0 1,-1 0 0,1 0 0,0 0-1,0-1 2,19 1-86,-4 2 85,0-1-1,0 0 1,0-1-1,0-1 1,0-1-1,0 0 1,11-3 1,62-6-22,-88 11 32,0 0 1,0 1-1,-1-1 0,1 0 0,0 0 0,0 0 0,0 0 0,-1 0 0,1 0 0,0 0 0,0 0 0,0 1 1,-1-1-1,1 0 0,0 0 0,0 0 0,0 0 0,0 1 0,-1-1 0,1 0 0,0 0 0,0 0 0,0 1 1,0-1-1,0 0 0,0 0 0,0 1 0,0-1 0,0 0 0,-1 0 0,1 0 0,0 1 0,0-1 0,0 0 1,0 0-1,0 1 0,1-1 0,-1 0 0,0 0 0,0 1 0,0-1 0,0 0 0,0 0 0,0 1 0,0-1 1,0 0-11,-24 9 95,-78 4-201,3-14-316,140-6 342,-20 5 197,-1-1-1,1-2 1,-1 0-1,0 0 0,0-2 1,-1-1-1,0 0 1,11-8-117,-19 11 28,16-9 38,0-2-1,-2 0 0,0-2 1,14-13-66,-225 161 170,175-124 65,11-9 160,115-110-555,41-38-112,-336 312 506,90-87-186,105-95-90,108-96-124,-174 186 204,-66 92 90,117-161-126,0 1 0,-1 0 0,1 0 1,0-1-1,-1 1 0,1 0 0,-1-1 1,1 1-1,-1-1 0,1 1 1,-1 0-1,0-1 0,1 1 0,-1-1 1,1 0-1,-1 1 0,0-1 0,0 1 1,1-1-1,-1 0 0,0 0 0,0 1 1,1-1-1,-1 0 0,0 0 1,0 0-1,0 0 0,1 0 0,-1 0 1,0 0-1,0 0 0,0 0 0,1 0 1,-1-1-1,0 1 0,0 0 0,1 0 1,-1-1-1,0 1 0,0-1-2,4 13-304,-2-11 309,0-1-1,0 1 1,0-1-1,0 1 0,0-1 1,-1 1-1,1-1 1,0 1-1,0 0 0,-1-1 1,1 1-1,0 0 1,-1 0-1,1 0 1,-1-1-1,1 1 0,-1 0 1,1 0-1,-1 0 1,0 0-1,1 0 0,-1 0 1,0 0-1,0 0 1,0 0-1,0 0 0,0 0 1,0 0-1,0 0 1,0 0-1,0 0 1,0 0-1,0 0 0,-1 0 1,1 0-1,0 0 1,-1 0-1,1-1 0,-1 1 1,1 0-1,-1 0 1,1 0-1,-1 0 1,0-1-1,1 1 0,-1 0 1,0-1-1,0 1 1,1 0-1,-1-1 0,0 1 1,0-1-1,0 1 1,0-1-1,0 0 0,0 1 1,0-1-1,0 0-4,0 1 2,0 0-1,1 0 0,-1-1 1,0 1-1,0 0 1,0-1-1,0 1 0,0-1 1,0 1-1,0-1 0,0 0 1,-1 1-1,1-1 1,0 0-1,0 0 0,0 1 1,0-1-1,0 0 0,0 0 1,-1-1-1,1 1 1,0 0-1,0 0 0,0 0 1,0-1-1,0 1 1,0 0-1,0-1 0,0 1 1,0-1-1,0 0 0,0 1 1,0-1-1,0 0 1,0 1-1,0-1 0,1 0 1,-1 0-1,0 0 0,0 0 1,1 0-1,-1 0 1,1 0-1,-1 0 0,1 0 1,-1 0-1,1 0 0,0 0 1,-1 0-1,1 0 1,0 0-1,0 0 0,0-1 1,0 1-1,0 0 1,0 0-1,0 0 0,0-1-1,3-3-19,-1-1 0,1 1-1,0-1 1,0 1 0,1 0 0,-1 0-1,1 1 1,0-1 0,1 1-1,-1 0 1,1 0 0,-1 0 0,2 0 19,-5 4 0,-1-1 0,0 1 0,0 0 0,1 0 1,-1 0-1,0 0 0,0-1 0,1 1 0,-1 0 1,0 0-1,0 0 0,1 0 0,-1 0 0,0 0 1,1 0-1,-1 0 0,0 0 0,1 0 0,-1 0 0,0 0 1,0 0-1,1 0 0,-1 0 0,0 0 0,1 0 1,-1 0-1,0 0 0,0 1 0,1-1 0,-1 0 1,0 0-1,1 0 0,-1 0 0,0 1 0,0-1 1,0 0-1,1 0 0,-1 0 0,0 1 0,0-1 1,0 0-1,0 0 0,1 1 0,-1-1 0,0 0 1,0 1-1,0-1 0,0 0 0,0 0 0,0 1 0,0-1 1,0 0-1,0 1 0,0-1 0,0 0 0,0 1 1,0-1-1,0 0 0,0 0 0,0 1 0,0-1 1,0 0-1,0 1 0,0-1 0,-1 0 0,1 0 1,0 1-1,0-1 0,0 0 0,-5 23 61,-30 49 3,35-96 48,3 16-168,0-1-1,0 1 0,1 0 0,0 0 1,1 1-1,0-1 0,0 1 0,0 0 1,1 0-1,0 0 0,1 1 57,-12 22 208,-1-4-183,1-2 7,0 0-1,0-1 1,-1 1 0,0-1-1,0-1 1,-1 1 0,0-1-1,-1 0 1,0-1 0,-8 7-32,16-15 11,1 1 0,-1 0 0,0-1 0,0 1 0,0 0 0,0-1 0,0 1 0,0 0 0,0-1 0,0 1 0,0 0 1,0-1-1,0 1 0,0 0 0,0-1 0,0 1 0,0 0 0,0-1 0,0 1 0,0 0 0,-1 0 0,1-1 0,0 1 0,0 0 0,0-1 1,-1 1-1,1 0 0,0 0 0,0-1 0,0 1 0,-1 0 0,1 0 0,0 0 0,-1-1 0,1 1 0,0 0 0,0 0 0,-1 0 1,1 0-1,0 0 0,-1 0 0,1-1 0,0 1 0,-1 0 0,1 0 0,0 0 0,-1 0 0,1 0 0,0 0 0,-1 0 0,1 1 0,0-1 1,-1 0-1,1 0 0,0 0 0,0 0 0,-1 0 0,1 0-11,12-27-125,10-4-627,-3 16-4213,-11 12 2469</inkml:trace>
  <inkml:trace contextRef="#ctx0" brushRef="#br0" timeOffset="82961.545">391 3417 2048,'-19'21'4709,"19"-21"-4469,0 0-69,19 6 570,77-4 1072,-82 2-1680,-25-4 438,-8-4-550,-50-2 28,61 9-43,19 0-5,-8-2-3,69 0 258,-42-3-27,-29 2-154,-1 0-22,-35 14 168,29-13-207,-98 26-227,92-29 149,25-11 0,61-17 106,-31 21-68,-42 9 79,-1 0 32,-29 7-42,-67-16 80,202 35 90,-83-18-176,-21-8-30,0 1-1,1-1 1,-1 1-1,0-1 0,0 0 1,1 0-1,-1 0 0,0 0 1,1-1-1,-1 1 1,0 0-1,1-1 0,-1 0 1,0 1-1,0-1 1,0 0-1,0 0 0,1 0 1,-1-1-1,-1 1 1,1 0-1,0-1 0,0 1 1,0-1-1,-1 0 1,1 1-1,-1-1 0,0 0 1,1 0-1,-1 0 1,0 0-1,0 0 0,0 0 1,0-1-1,0 1 1,0-2-7,4-5-23,67-96 13,-149 234-17,78-129 35,-1 0 0,0 0 1,0 0-1,0-1 0,0 1 0,1 0 0,-1 0 1,0 0-1,0 0 0,0 0 0,0 0 0,1 0 1,-1 0-1,0 0 0,0 0 0,0 0 1,1 0-1,-1 0 0,0 0 0,0 0 0,0 0 1,1 0-1,-1 0 0,0 0 0,0 0 0,0 0 1,0 0-1,1 0 0,-1 1 0,0-1 0,0 0 1,0 0-1,0 0 0,1 0 0,-1 0 0,0 0 1,0 1-1,0-1 0,0 0 0,0 0 0,0 0 1,0 0-1,0 1 0,1-1-8,16-14 135,117-120-471,-125 130 344,-21 20-85,-22 19 80,0-2 58,2 1 0,2 2 0,-14 22-61,33-45 21,16-24-42,34-45-373,-109 169 602,22-58 293,55-81-634,45-75-395,-39 86 378,-13 36 230,-2-14-58,0-1-1,0 0 0,-1 0 1,0 0-1,0-1 0,0 1 1,-1 0-1,1-1 0,-2 0 1,1 0-1,0 0 0,-4 2-21,8-7 1,0-1-1,0 1 0,0 0 1,0 0-1,0 0 1,0-1-1,0 1 0,1 0 1,-1 0-1,0 0 0,0-1 1,0 1-1,0 0 0,-1 0 1,1 0-1,0-1 1,0 1-1,0 0 0,0 0 1,0 0-1,0-1 0,0 1 1,0 0-1,0 0 0,0 0 1,-1-1-1,1 1 1,0 0-1,0 0 0,0 0 1,0 0-1,0 0 0,-1-1 1,1 1-1,0 0 1,0 0-1,0 0 0,-1 0 1,1 0-1,0 0 0,0 0 1,0 0-1,-1 0 0,1 0 1,0 0-1,0 0 1,0 0-1,-1 0 0,1 0 1,0 0-1,0 0 0,-1 0 1,1 0-1,0 0 0,0 0 0,10-24 17,-9 22-16,18-49-1,-36 80-123,-28 38 422,44-81-38,8 1-243,1 1 1,0 0-1,1 0 0,0 1 1,1 0-1,0 1 1,0 0-1,1 1 0,2-1-18,-13 10 0,0 0 0,0 1 0,0-1 0,0 0 0,0 1 0,0-1 0,0 0-1,0 1 1,0-1 0,0 0 0,1 1 0,-1-1 0,0 0 0,0 1 0,0-1 0,0 0 0,0 1-1,1-1 1,-1 0 0,0 0 0,0 1 0,1-1 0,-1 0 0,0 0 0,0 1 0,1-1 0,-1 0-1,0 0 1,0 0 0,1 1 0,-1-1 0,0 0 0,1 0 0,-1 0 0,0 0 0,1 0 0,-1 0-1,0 0 1,1 0 0,-1 0 0,1 0 0,-1 0 0,0 0 0,1 0 0,-1 0 0,0 0 0,1 0-1,-1 0 1,0 0 0,1 0 0,-1-1 0,0 1 0,0 0 0,1 0 0,-15 31 176,-39 28 80,53-59-256,0-1 1,0 1-1,0 0 0,1 0 1,-1-1-1,0 1 1,0 0-1,0 0 0,0-1 1,0 1-1,0 0 1,1-1-1,-1 1 0,0 0 1,0 0-1,0-1 0,0 1 1,0 0-1,0-1 1,0 1-1,0 0 0,-1-1 1,1 1-1,0 0 1,0 0-1,0-1 0,0 1 1,0 0-1,0-1 0,-1 1 1,1 0-1,0 0 1,0-1-1,0 1 0,-1 0 1,1 0-1,0 0 0,0-1 1,0 1-1,-1 0 1,1 0-1,0 0 0,-1 0 1,1 0-1,0-1 1,0 1-1,-1 0 0,1 0 1,0 0-1,-1 0 0,1 0 1,0 0-1,-1 0 1,1 0-1,0 0 0,0 0 1,-1 0-1,1 0 1,0 0-1,-1 0 0,1 1 1,0-1-1,0 0 0,-1 0 1,1 0-1,0 0 1,-1 0-1,1 1 0,0-1 1,0 0-1,6-23 53,51-61-224,-57 84 169,0-1 0,0 1 1,0 0-1,1 0 0,-1-1 0,0 1 0,0 0 0,0-1 0,0 1 0,1 0 0,-1-1 0,0 1 0,0 0 0,1 0 0,-1 0 0,0-1 1,1 1-1,-1 0 0,0 0 0,0 0 0,1-1 0,-1 1 0,0 0 0,1 0 0,-1 0 0,0 0 0,1 0 0,-1 0 0,1 0 1,-1 0-1,0 0 0,1 0 0,-1 0 0,0 0 0,1 0 0,-1 0 0,0 0 0,1 0 0,-1 0 0,0 1 0,1-1 0,-1 0 1,0 0-1,1 0 0,-1 0 0,0 1 0,0-1 0,1 0 0,-1 0 0,0 1 0,0-1 0,0 0 0,1 1 0,-1-1 0,0 0 1,0 0-1,0 1 0,0-1 0,1 0 0,-1 1 0,0-1 0,0 1 0,0-1 0,0 0 0,0 1 0,0-1 0,0 0 0,0 1 2,-1 25-39,-31 26 192,31-51-146,0 0-1,0 0 0,0 0 1,-1 0-1,1 0 0,0 0 1,0 0-1,-1-1 0,1 1 1,-1 0-1,1-1 1,-1 1-1,1-1 0,-1 0 1,1 1-1,-1-1 0,1 0 1,-1 0-1,1 0 0,-1 0 1,1 0-1,-1-1 0,1 1 1,-1 0-1,1-1 0,-1 1 1,1-1-1,-1 1 0,1-1 1,0 0-1,-1 1 0,1-1 1,0 0-1,0 0 0,-1 0 1,1 0-1,0 0 0,0-1-6,0 1-2,0 0-1,0 0 1,1 0 0,-1 0-1,0-1 1,1 1-1,-1 0 1,1-1-1,-1 1 1,1 0 0,-1-1-1,1 1 1,0 0-1,0-1 1,0 1-1,0-1 1,0 1 0,0 0-1,0-1 1,0 1-1,1-1 1,-1 1-1,1 0 1,-1-1 0,1 1-1,-1 0 1,1-1-1,0 1 1,-1 0-1,1 0 1,0 0-1,0 0 1,0 0 0,0 0-1,0 0 1,0 0-1,0 0 1,0 0-1,1 0 3,48-30-166,-49 31 166,-1-1 0,1 1 0,0 0-1,-1 0 1,1-1 0,0 1 0,-1 0 0,1 0 0,0 0 0,0 0 0,-1 0-1,1 0 1,0 0 0,-1 0 0,1 0 0,0 0 0,-1 1 0,1-1 0,0 0 0,-1 0-1,1 1 1,0-1 0,-1 0 0,1 1 0,-1-1 0,1 1 0,0-1 0,-1 1-1,1-1 1,-1 1 0,1-1 0,-1 1 0,0-1 0,1 1 0,-1 0 0,0-1-1,1 1 1,-1 0 0,0-1 0,0 1 0,1 0 0,-1-1 0,0 1 0,0 0-1,0-1 1,0 1 0,0 0 0,0 0 0,0-1 0,0 1 0,0 0 0,-1-1 0,1 1-1,0 0 1,0 0 0,-12 44 2,11-41-2,0 1 11,-1 0 1,0 0 0,0 0-1,-1 0 1,0 0 0,1 0-1,-1-1 1,-1 0 0,1 1-1,-1-1 1,0 0 0,0-1-1,0 1 1,0-1 0,0 1-1,-2-1-11,5-4 4,0 0-1,0 0 1,0 0-1,1 0 1,-1 0 0,0 0-1,0 0 1,1-1-1,-1 1 1,0 0-1,1 0 1,0-1-1,-1 1 1,1 0 0,0-1-1,-1 1 1,1 0-1,0-1 1,0 1-1,0-1 1,0 1-1,0 0 1,1-1 0,-1 1-1,0 0 1,1-1-1,-1 1 1,1 0-1,-1-1 1,1 1-1,-1 0 1,1 0 0,0-1-4,2-5-23,1 1 0,0-1 0,0 1 0,0-1 0,0 1 0,1 0 0,0 1 0,0-1 0,1 1 0,0 0 0,0 1 0,0-1 0,0 1 0,1 0 0,-1 1 0,7-3 23,-11 5 9,-1 1 1,1 0 0,-1-1 0,0 1-1,1 0 1,-1 0 0,1 0 0,-1 0-1,0 0 1,1 0 0,-1 1-1,1-1 1,-1 0 0,0 1 0,1-1-1,-1 1 1,0-1 0,1 1 0,-1 0-1,0 0 1,0-1 0,0 1 0,0 0-1,0 0 1,0 0 0,0 0 0,0 0-1,0 0 1,0 1 0,0-1 0,-1 0-1,1 0 1,0 1 0,-1-1-1,1 0 1,-1 1 0,0-1 0,1 0-1,-1 1 1,0-1-10,1 1-108,-1 0 0,0-1 1,1 1-1,-1-1 0,1 1 0,0-1 0,0 1 0,-1-1 0,1 0 0,0 1 1,0-1-1,0 0 0,1 1 0,-1-1 0,0 0 0,0 0 0,1 0 0,-1 0 1,0 0-1,1-1 0,-1 1 0,1 0 0,-1-1 0,1 1 0,0-1 0,-1 1 1,1-1-1,-1 0 0,1 1 0,0-1 0,0 0 108,19-5-5701,-13 4 3349</inkml:trace>
  <inkml:trace contextRef="#ctx0" brushRef="#br0" timeOffset="92876.233">559 3584 3328,'-3'4'1894,"11"9"1452,-8-13-3338,8 3 171,0 0 1,-1-1 0,1 0 0,0 0-1,0-1 1,0 0 0,0 0 0,0-1-1,0 0 1,0 0 0,0-1 0,0 0-1,1-1-179,6 1 117,7-2-70,-16 2-33,1-1 1,0 1-1,0 1 1,-1 0-1,1 0 1,0 0-1,0 0 0,0 1 1,-1 0-1,1 1 1,-1 0-1,1 0 1,2 1-15,-9-2 7,0-1 0,0 1 0,0 0 0,-1-1 0,1 1 0,0 0 0,0-1 0,-1 1 0,1-1 0,0 1 0,-1 0 0,1-1 0,0 1 0,-1-1 0,1 1 0,-1-1 0,1 1 0,-1-1 0,1 0 0,-1 1 0,1-1 0,-1 0 0,0 1 0,1-1 0,-1 0 0,1 0 0,-1 1 0,0-1 0,1 0 0,-1 0 0,0 0 0,1 0 0,-1 0 0,0 0 0,1 0 0,-1 0 0,0 0 0,1 0-7,-18 1-4,1-1-1,-1-1 0,1-1 0,-1 0 0,1-1 1,0-1-1,0-1 0,0 0 0,1-1 0,-8-4 5,22 9-15,0 0 1,0 0-1,0 0 0,0-1 0,1 1 0,-1 0 0,0-1 1,1 1-1,-1-1 0,1 0 0,-1 1 0,1-1 0,0 0 1,0 0-1,0 0 0,0 0 0,0 0 0,0 0 0,0 0 1,1 0-1,-1-1 0,1 1 0,-1 0 15,29 5-75,-21 0 27,6 0 75,1 0 0,0-1 0,0 0 0,0-1 0,0-1 0,0-1 0,-1 0 0,2 0-27,68 0 120,-83 1-120,0 0-1,0 0 0,-1 1 1,1-1-1,0 0 1,0 0-1,0 1 0,-1-1 1,1 0-1,0 1 1,0-1-1,0 0 0,0 1 1,0-1-1,0 0 0,0 1 1,0-1-1,-1 0 1,1 1-1,0-1 0,0 0 1,1 0-1,-1 1 1,0-1-1,0 0 0,0 1 1,0-1-1,0 0 0,0 1 1,0-1-1,0 0 1,1 1-1,-1-1 0,0 0 1,0 0-1,0 1 0,1-1 1,-1 0-1,0 0 1,0 1-1,1-1 0,-1 0 1,0 0-1,0 0 1,1 0-1,-1 1 0,0-1 1,1 0-1,-1 0 0,0 0 1,1 0-1,-1 0 1,0 0-1,0 0 0,1 0 1,-1 0-1,0 0 1,1 0-1,-1 0 0,0 0 1,1 0-1,-1 0 0,0 0 1,1 0-1,-1 0 1,0 0-1,1-1 1,-24 14-49,6-6 10,0-2 0,0 0 0,0-1 0,-1 0 0,0-1 0,0-2 0,0 0 0,1 0 0,-1-2 0,-13-1 39,29 2 3,1-1 0,-1 1 0,1 0 0,-1 0 0,1 0 0,-1-1 0,1 1 0,0-1 0,-1 1 0,1-1 0,0 0 0,-1 1 0,1-1 0,0 0 0,0 0 0,-1 0 0,1 0-1,0 0 1,0 0 0,0 0 0,0 0 0,1 0 0,-1-1 0,0 1 0,0 0 0,1-1 0,-1 1 0,1 0 0,-1-1 0,1 1 0,-1-1 0,1 1 0,0-1 0,0 1 0,0-1 0,0 1 0,0-1 0,0 1-1,0-1 1,0 1 0,1 0 0,-1-1 0,0 1 0,1-1 0,-1 1 0,1 0 0,0-1 0,0 1 0,-1 0 0,1-1 0,0 1 0,0 0 0,0 0 0,0 0 0,0 0 0,0 0-3,0 0-1,-1-1 0,1 1 0,0 0 1,-1 0-1,1 0 0,0 0 0,-1 0 1,1 0-1,0 0 0,0 0 0,0 0 1,0 0-1,0 1 0,0-1 0,0 0 0,0 1 1,0-1-1,0 0 0,1 1 0,-1-1 1,0 1-1,0 0 0,1 0 0,-1-1 1,0 1-1,0 0 0,1 0 0,-1 0 1,0 0-1,1 0 0,-1 0 0,0 1 1,0-1-1,1 0 0,-1 1 0,0-1 0,0 0 1,0 1-1,0 0 0,1-1 0,-1 1 1,0 0 0,61 55 10,-87-53 145,-65-39-128,91 36-26,-1-1 1,0 1 0,1 0 0,-1 0 0,0 0 0,0-1-1,1 1 1,-1 0 0,0 0 0,0-1 0,0 1 0,1 0-1,-1-1 1,0 1 0,0 0 0,0 0 0,0-1 0,0 1-1,0 0 1,1-1 0,-1 1 0,0 0 0,0-1 0,0 1-1,0-1 1,0 1 0,0 0 0,0-1 0,-1 1 0,1 0-1,0-1 1,0 1 0,0 0 0,0-1 0,0 1-2,169 18 581,-169-18-574,1 1-1,-1-1 1,0 0-1,1 0 1,-1 0 0,0 0-1,0 0 1,1 0-1,-1 0 1,0 1 0,0-1-1,1 0 1,-1 0-1,0 0 1,0 1 0,0-1-1,1 0 1,-1 0-1,0 0 1,0 1 0,0-1-1,0 0 1,0 0-1,1 1 1,-1-1 0,0 0-1,0 1 1,0-1-1,0 0 1,0 0 0,0 1-1,0-1 1,0 0-1,0 1 1,0-1 0,0 0-1,0 0 1,0 1-1,0-1 1,0 0 0,-1 1-1,1-1 1,0 0-1,0 0 1,0 1 0,0-1-1,0 0 1,-1 0-1,1 0 1,0 1-1,0-1 1,0 0 0,-1 0-1,1 0 1,0 1-1,0-1 1,-1 0 0,1 0-1,0 0 1,0 0-1,-1 0 1,1 0 0,0 0-1,-1 1 1,1-1-1,0 0 1,0 0 0,-1 0-7,-18 10 95,3-5-103,1-1 0,0-1 0,-1-1 0,0 0-1,0-1 1,1-1 0,-13-1 8,9 1 4,19 0-7,1 0 0,-1-1 1,1 1-1,-1-1 0,1 1 1,-1-1-1,0 0 0,1 1 1,-1-1-1,0 1 0,1-1 1,-1 0-1,0 1 0,0-1 1,1 0-1,-1 1 0,0-1 1,0 0-1,0 1 0,0-1 1,0 0-1,0 0 0,0 1 1,0-1-1,0 0 0,0 1 1,0-1-1,-1 0 0,1 1 1,0-1-1,0 0 0,-1 1 1,1-1-1,-1 1 0,1-1 1,0 0-1,-1 1 0,1-1 1,-1 1-1,1-1 0,-1 1 1,1 0-1,-1-1 0,0 1 1,1-1-1,-1 1 0,1 0 1,-1 0-1,0-1 0,1 1 1,-1 0-1,0 0 0,1 0 1,-1 0-1,0 0 0,1-1 1,-1 1-1,0 1 0,0-1 1,1 0-1,-1 0 0,0 0 1,1 0-1,-1 0 3,12-3-9,0 0-1,1 0 1,0 1 0,-1 0 0,1 1-1,0 0 1,0 1 0,0 0-1,0 1 1,6 1 9,-14-1-24,14 5 255,-29 3-180,0-7-46,0 0 0,-1-1 0,0 0 0,1-1 0,-1 0 0,1-1 0,-1 0 0,1 0 0,-1-2 0,1 1 0,0-2 0,0 1 0,0-1 0,-7-5-5,37-3-208,136 15 314,-181-14 54,8 9-168,-1 0 0,0 1-1,0 1 1,0 1-1,0 1 1,1 0 0,-3 2 8,4-2-112,92-23 53,12-2-10,-86 23 69,0 0 0,-1 0 1,1 0-1,-1 0 1,1 0-1,-1 0 0,1 0 1,-1 0-1,1 0 0,-1 1 1,1-1-1,-1 0 1,1 0-1,-1 1 0,1-1 1,-1 0-1,1 1 1,-1-1-1,1 0 0,-1 1 1,0-1-1,1 1 1,-1-1-1,0 0 0,1 1 1,-1-1-1,0 1 0,0-1 1,1 1-1,-1-1 1,0 1-1,0 0 0,0-1 1,0 1-1,0-1 1,0 1-1,0-1 0,0 1 1,0-1-1,0 1 0,0-1 1,0 1-1,0 0 1,0-1-1,0 1 0,-1-1 1,1 1-1,0-1 1,0 1-1,-1-1 0,1 1 1,0-1-1,-1 0 0,1 1 0,-17 27-106,-42 17 187,57-43-82,0-1 0,0 0 0,0 0 0,0 0 0,0-1 0,0 1 0,0 0 0,0-1 0,-1 0 0,1 1 0,0-1 0,0 0 0,-1 0-1,1 0 1,0 0 0,0-1 0,0 1 0,-1 0 0,1-1 0,0 0 0,0 1 0,0-1 0,0 0 0,0 0 0,0 0 0,0-1 0,0 1 0,0 0-1,1-1 1,-1 1 0,0-1 1,1-2-7,1-1 0,-1 1-1,1 0 1,-1-1-1,1 1 1,1 0 0,-1-1-1,1 1 1,-1 0 0,1-1-1,1 1 1,-1 0 0,0 0-1,1 0 1,0 0-1,0 0 1,0 0 0,1 1-1,-1-1 1,1 1 0,2-4 7,-2 3-1,0 0 1,-1 1-1,1-1 1,1 0-1,-1 1 1,0 0-1,1 0 1,0 0-1,0 0 1,0 0-1,0 1 1,0 0-1,0 0 1,0 0-1,1 0 1,-1 1-1,1-1 1,0 1-1,-1 0 1,1 1-1,0-1 1,2 1 0,-7 0 3,1 1 0,0-1 0,-1 0 0,1 1 0,0-1 0,-1 1 0,1-1 0,-1 1 0,1-1 0,0 1 0,-1-1 0,1 1 0,-1-1 1,0 1-1,1 0 0,-1-1 0,0 1 0,1 0 0,-1 0 0,0-1 0,1 1 0,-1 0 0,0 0 0,0-1 0,0 1 0,0 0 0,0 0 0,0-1 0,0 1 0,0 0 0,0 0 0,0-1 0,0 1 0,-1 0 0,1 0 0,0-1 0,-1 1 1,1 0-1,0-1 0,-1 1 0,1 0 0,-1-1 0,1 1 0,-1 0 0,1-1 0,-1 1 0,1-1 0,-1 1-3,-25 32 158,26-33-158,-3 3 23,0 1-11,0 0 0,0-1 0,0 1 0,0-1-1,-1 0 1,1 0 0,-1 0 0,0-1 0,1 1 0,-1-1 0,0 0 0,-1 0 0,1-1 0,0 1-1,0-1 1,-3 1-12,5-3 0,0-1 0,1 1 0,-1-1 0,1 0 0,-1 1 0,1-1 0,0 0 0,0 0 0,0 0 0,0 0 0,0 0 0,0 0 0,1 0 0,-1 0 0,1 0 0,-1 0 0,1 0 0,0-1 0,0 1 0,0 0 0,0 0 0,0 0 0,0 0 0,0-1 0,1 1 0,0 0 0,-1 0 0,1 0 0,0 0 0,0 0 0,0-1 0,0-1-2,0 0-1,1-1 1,-1 1-1,1 0 1,0 0-1,0 0 0,0 1 1,1-1-1,-1 0 1,1 1-1,0-1 1,0 1-1,0 0 1,0 0-1,1 0 0,-1 1 1,1-1-1,0 1 1,0 0-1,0 0 1,0 0-1,0 0 1,3 0 2,-7 2-1,0 0 1,1-1 0,-1 1-1,1 0 1,-1 0 0,1 0-1,0 0 1,-1 0 0,1 0-1,-1 0 1,1 0 0,-1 0-1,1 0 1,-1 0 0,1 0-1,-1 0 1,1 1 0,-1-1-1,1 0 1,-1 0 0,0 0-1,1 1 1,-1-1 0,1 0-1,-1 1 1,1-1 0,-1 0 0,0 1-1,1-1 1,-1 1 0,0-1-1,1 0 1,-1 1 0,0-1-1,0 1 1,0-1 0,1 1-1,-1-1 1,0 1 0,0-1-1,0 1 1,0-1 0,0 1-1,0-1 1,0 1 0,0-1-1,0 1 1,0-1 0,0 1-1,0-1 1,0 1 0,0-1-1,0 1 1,-1-1 0,1 1-1,0-1 1,0 1 0,0-1-1,-1 1 1,1-1 0,0 0-1,-1 1 1,1-1 0,-20 33-18,18-30 19,-9 12 27,9-10-18,-1 0 1,0 0-1,0 0 1,0 0 0,-1-1-1,1 0 1,-1 0 0,0 0-1,-1 0 1,1 0 0,0-1-1,-1 0 1,0 0-1,0 0 1,0-1 0,0 1-1,0-1 1,-1 0 0,0-1-11,5-1 5,-1 0 0,1-1 1,-1 0-1,1 1 0,-1-1 1,1 0-1,-1 0 0,1 0 1,0 0-1,0 0 0,-1 0 1,1 0-1,0 0 0,0 0 1,0-1-1,0 1 0,0 0 1,0-1-1,1 1 0,-1-1 1,0 1-1,1-1 0,-1 1 1,1-1-1,-1 1 0,1-1 1,0 1-1,0-1 0,0 0 1,0 1-1,0-1 0,0 0 1,0 1-1,0-1 0,1 1 1,-1-1-1,1 0 0,-1 1 1,1-1-1,-1 1 0,1 0 1,0-1-1,0 1 0,0-1 1,0 1-1,0 0 0,0 0 1,1-1-6,5-11-52,2 1 1,-1 1-1,1-1 1,1 2 0,0-1-1,1 1 1,0 1-1,0 0 1,1 0 0,0 1-1,0 1 52,-11 6 4,-1 1-1,1-1 0,-1 1 1,1-1-1,-1 1 0,1 0 1,-1-1-1,1 1 0,-1 0 1,1-1-1,-1 1 0,1 0 0,0 0 1,-1 0-1,1-1 0,-1 1 1,1 0-1,0 0 0,-1 0 1,1 0-1,-1 0 0,1 0 1,0 0-1,-1 0 0,1 0 1,0 1-1,-1-1 0,1 0 1,-1 0-1,1 1 0,-1-1 1,1 0-1,0 0 0,-1 1 1,1-1-1,-1 1 0,1-1 0,-1 0 1,0 1-1,1-1 0,-1 1 1,1-1-1,-1 1-3,-10 26 108,-8 0-87,10-14 8,0 0 0,0-1-1,-1-1 1,-1 1 0,0-2-1,0 1 1,-1-1 0,-6 3-29,17-13-7,1-1 0,0 1 0,-1-1 0,1 0 0,-1 1 1,1-1-1,-1 0 0,0 1 0,1-1 0,-1 0 0,0 1 0,1-1 1,-1 0-1,0 0 0,0 1 0,0-1 0,1 0 0,-1 0 1,0 0-1,0 1 0,0-1 0,0 0 0,-1 0 0,1 0 0,0 1 1,0-1-1,0 0 0,-1 0 0,1 1 0,0-1 0,-1 0 1,1 0-1,0 1 0,-1-1 0,1 1 0,-1-1 0,1 0 0,-1 1 1,0-1-1,1 1 0,-1-1 0,1 1 0,-1-1 0,0 1 1,0 0-1,1-1 0,-1 1 0,0 0 0,0-1 0,1 1 0,-1 0 1,0 0-1,0 0 0,1 0 0,-1 0 0,0 0 0,0 0 1,0 0-1,1 0 0,-1 0 0,0 0 0,0 0 0,0 1 1,1-1-1,-1 0 0,0 1 0,0-1 7,9-12-21,-1 0-1,2 1 1,-1 0 0,2 0-1,-1 1 1,1 0 0,1 1-1,0 0 1,0 0 0,1 2-1,0-1 1,2 0 21,-4 4 148,-25 18 18,10-10-149,-107 87-7,123-107-266,5-6 309,-22 35-111,-35 75 53,41-89 8,0 1 0,0 0 0,0-1 0,0 1 0,0 0 0,0-1 0,0 1 0,0 0 0,0-1 0,-1 1 0,1 0 0,0-1 0,0 1 0,0 0 0,-1 0 0,1-1 0,0 1 0,0 0 0,0 0 0,-1-1 0,1 1 0,0 0 0,-1 0 0,1-1 0,0 1 0,-1 0 0,1 0 0,0 0 0,-1 0 0,1 0 0,0 0 0,-1 0 0,1-1 0,0 1 0,-1 0 0,1 0 0,0 0 0,-1 0 0,1 0 0,0 1 1,-1-1-1,1 0 0,0 0 0,-1 0 0,1 0 0,0 0 0,-1 0 0,1 0 0,0 1 0,-1-1 0,1 0 0,0 0 0,0 1 0,-1-1 0,1 0 0,0 0 0,0 1 0,-1-1 0,1 0 0,0 0 0,0 1 0,0-1 0,0 0 0,-1 1 0,1-1 0,0 1-3,-7-36-34,6 31 7,1 2 25,0 0-1,0 0 0,1 0 0,-1-1 0,0 1 1,1 0-1,-1 0 0,1 0 0,0 0 0,0 0 1,0 0-1,0 0 0,0 1 0,0-1 1,0 0-1,1 0 0,-1 1 0,0-1 0,1 1 1,0-1-1,-1 1 0,1 0 0,0 0 1,0 0-1,-1 0 0,1 0 0,0 0 0,0 0 1,0 0-1,0 1 0,0-1 0,1 1 3,20-13 143,208-154 561,27 0-923,-204 147 272,-54 21-50,1-1 0,-1 1 0,1 0 0,-1-1 0,1 1 0,-1 0-1,1 0 1,-1-1 0,1 1 0,-1 0 0,0 0 0,0 0 0,1-1 0,-1 1 0,0 0-1,0 0 1,0 0 0,0 0 0,0 0 0,0-1 0,0 1 0,0 0 0,0 0-1,-1 0 1,1 0 0,0 0 0,0-1 0,-1 1 0,1 0 0,0 0 0,-1-1 0,1 1-1,-1 0 1,1 0 0,-1-1 0,0 1 0,0 0-3,-71 73 85,7-13-53,-2-3 0,-3-3 0,-18 9-32,58-49 160,35-25-85,108-109-240,88-70 149,5 13-278,-200 170 286,-15 11-53,-88 82-8,-120 91 127,85-77 22,121-97 29,26-23-116,-12 16-36,184-175 102,134-95-182,-220 195 139,-85 68-74,-13 17 79,-13 6 0,0 0 0,0 0 0,-2-1 0,1-1 0,-2 0 0,1 0 1,-12 6-22,-15 15 54,-260 210 26,294-235-70,25-21-20,115-102-32,217-179 31,-325 274 219,-47 33-32,-105 96-203,-112 83 182,221-184-158,32-30-85,103-84-173,66-61 26,-83 95 662,-291 220-6,25-35-442,152-105 146,17-12-118,22-17-80,-24 20 78,190-153 48,-49 62-101,-287 204-80,-5 7 368,156-135-784,130-138 48,-130 145 636,-16 13-191,-16 15-118,-66 60 383,88-77-214,1 1-5,-1 0 1,0-1 0,1 1-1,-1 0 1,0-1 0,0 1 0,0-1-1,0 1 1,0-1 0,0 0 0,-1 0-1,1 0 1,0 0 0,-1 0 0,1-1-1,0 1 1,-1-1 0,1 0 0,-1 1-1,0-1 5,20-34-48,103-75-58,-185 146 372,-66 60-164,131-97-100,0-1 0,-1 1 1,1 0-1,0 0 0,0 0 1,0-1-1,0 1 1,0 0-1,0 0 0,0 0 1,-1 0-1,1 0 0,0-1 1,0 1-1,0 0 0,0 0 1,0 0-1,-1 0 1,1 0-1,0 0 0,0 0 1,0-1-1,-1 1 0,1 0 1,0 0-1,0 0 1,0 0-1,-1 0 0,1 0 1,0 0-1,0 0 0,0 0 1,-1 0-1,1 0 0,0 0 1,0 0-1,0 0 1,-1 0-1,1 1 0,0-1 1,0 0-1,0 0 0,-1 0 1,1 0-1,0 0 0,0 0 1,0 0-1,0 1 1,-1-1-3,13-18-73,-10 15 110,8-10-27,1 0 1,0 1-1,1 0 1,0 1-1,1 0 1,9-5-11,22-19 22,-118 91-139,96-67 373,38-41-478,-53 43 193,1 1-1,0 1 1,0-1 0,1 1 0,0 1-1,0 0 1,0 0 0,1 0-1,7-2 30,-16 8-2,-1 0-1,0-1 1,1 1 0,-1 0-1,1-1 1,-1 1-1,0 0 1,1 0-1,-1 0 1,1-1 0,-1 1-1,1 0 1,-1 0-1,1 0 1,-1 0-1,1 0 1,-1 0-1,0 0 1,1 0 0,-1 0-1,1 0 1,-1 0-1,1 0 1,-1 0-1,1 0 1,-1 0 0,1 1-1,-1-1 1,1 0-1,-1 0 1,0 0-1,1 1 1,-1-1 0,1 0-1,-1 1 1,0-1-1,1 0 1,-1 1-1,0-1 1,0 0 0,1 1-1,-1-1 1,0 1-1,0-1 1,1 0-1,-1 1 1,0-1 0,0 1-1,0-1 1,0 1-1,0-1 1,0 1-1,0-1 1,0 1 0,0-1-1,0 1 1,0-1-1,0 1 1,0-1-1,0 0 1,0 1 0,0-1-1,0 1 1,-1-1-1,1 1 1,0-1-1,0 1 1,-1-1 2,-14 32 251,-36 60-502,51-92 256,0 1 0,0-1 0,-1 0 0,1 1 0,0-1 0,0 0 1,0 1-1,-1-1 0,1 1 0,0-1 0,0 0 0,0 1 0,0-1 0,0 1 0,0-1 0,0 0 0,0 1 1,0-1-1,0 1 0,0-1 0,0 1 0,0-1 0,0 0 0,0 1 0,0-1 0,1 1 0,-1-1 0,0 0 1,0 1-1,0-1 0,1 0 0,-1 1 0,0-1 0,0 0 0,1 1 0,-1-1 0,0 0 0,1 0 0,-1 1 0,0-1 1,1 0-1,-1 0 0,0 0 0,1 1 0,-1-1 0,1 0 0,-1 0 0,0 0 0,1 0 0,-1 0 0,1 0 1,-1 0-1,0 0 0,1 0 0,-1 0 0,1 0 0,-1 0 0,1 0 0,-1 0 0,0 0 0,1 0 0,-1-1 1,1 1-6,31-13 37,-22 8-32,240-123-123,-184 91 396,-60 36 33,-13 11-223,-16 14-130,-212 181 175,225-189-164,22-16 142,163-110 103,49-38-380,-224 148 167,0 1 0,0-1 0,0 0 0,0 1 0,0-1 0,0 0 0,0 1 0,0-1 0,0 1 0,0-1 0,0 0 0,0 1 0,0-1 0,0 1 0,0-1 0,0 0 0,0 1 0,0-1 0,0 0 0,0 1 0,1-1 0,-1 1 0,0-1 0,0 0 0,0 1 0,1-1 0,-1 0 0,0 0 0,1 1 0,-1-1 0,0 0 0,0 0 0,1 1 0,-1-1 0,0 0 0,1 0 0,-1 0 0,1 0 0,-1 1 0,0-1 0,1 0 0,-1 0 0,0 0 0,1 0 0,-1 0 0,1 0 0,-1 0 0,0 0-1,-99 84 70,-104 100-70,197-173 32,20-19 90,234-180-10,-93 77-250,-155 111 138,0 0 0,0 0 1,0 0-1,0 1 1,1-1-1,-1 0 1,0 0-1,0 0 1,0 1-1,0-1 1,0 0-1,0 0 0,0 0 1,0 0-1,1 1 1,-1-1-1,0 0 1,0 0-1,0 0 1,0 0-1,1 0 1,-1 0-1,0 1 1,0-1-1,0 0 0,1 0 1,-1 0-1,0 0 1,0 0-1,0 0 1,1 0-1,-1 0 1,0 0-1,0 0 1,0 0-1,1 0 0,-1 0 1,0 0-1,-16 19 41,-192 153 39,53-41-90,131-110 10,39-29 138,137-110-138,75-44 102,-200 148-209,-31 23 102,-174 135-33,-22 20 86,299-241 160,195-138-357,-344 256 90,32-27 92,-90 70-71,-58 62 38,150-126-7,34-22 19,104-81-11,-51 30-188,144-89 235,-198 138-48,-69 41 32,-142 120-64,22-20 32,163-130 5,22-16 48,222-173-463,4 21 436,-213 150 17,-37 36 74,-121 90-79,-229 184 20,348-285 1,26-24 19,6-4-39,141-108-112,-56 41 99,4 5 0,22-8-26,-116 76-48,-54 47-171,-343 279 27,349-280 272,34-38-78,0 0-1,0 1 1,1-1 0,-1 1-1,0-1 1,0 0-1,0 1 1,1-1 0,-1 0-1,0 1 1,1-1-1,-1 0 1,0 0 0,0 1-1,1-1 1,-1 0-1,0 0 1,1 1 0,-1-1-1,1 0 1,-1 0-1,0 0 1,1 0 0,-1 0-1,1 0 1,-1 0-1,0 0 1,1 0 0,-1 1-1,1-2 1,-1 1-1,0 0 1,1 0 0,-1 0-1,1 0 1,-1 0-1,0 0 1,1 0 0,-1 0-1,1-1 1,-1 1-1,0 0 1,1 0 0,-1-1-1,0 1 1,1 0-1,-1 0 1,0-1 0,0 1-1,1 0-1,93-50-117,198-109-1051,-276 152 1072,-16 7 92,0 0 1,0 0-1,0 1 0,0-1 0,0 0 0,0 0 1,0 0-1,0 0 0,0 0 0,0 1 0,0-1 0,0 0 1,0 0-1,0 0 0,0 0 0,0 0 0,0 1 1,0-1-1,0 0 0,0 0 0,1 0 0,-1 0 0,0 0 1,0 0-1,0 1 0,0-1 0,0 0 0,0 0 1,0 0-1,0 0 0,0 0 0,1 0 0,-1 0 0,0 0 1,0 0-1,0 1 0,0-1 0,0 0 0,1 0 1,-1 0-1,0 0 0,0 0 4,-122 86-357,68-46-1054,1 2 0,-37 41 1411,71-63-2714</inkml:trace>
  <inkml:trace contextRef="#ctx0" brushRef="#br1" timeOffset="108692.291">1341 3222 4736,'0'-3'156,"1"1"1,0-1-1,0 1 1,0 0 0,0-1-1,0 1 1,1 0-1,-1-1 1,1 1-1,-1 0 1,1 0-1,0 0 1,0 1-1,0-1 1,0 0-1,0 1 1,0-1 0,0 1-1,1 0 1,-1 0-1,0-1 1,1 1-157,5-4 188,10-8-143,-2 2-433,-1 0 0,2 1 1,-1 1-1,1 0 0,16-5 388,-33 13 1,1 1 1,-1 0-1,0 0 0,1-1 0,-1 1 0,1 0 0,-1 0 0,0-1 0,1 1 0,-1 0 0,1 0 0,-1 0 0,0 0 0,1 0 0,-1 0 0,1 0 0,-1 0 0,1 0 0,-1 0 0,0 0 0,1 0 0,-1 0 0,1 0 0,-1 0 0,1 0 0,-1 0 0,0 1 0,1-1 0,-1 0 0,1 0 0,-1 0 0,0 1 0,1-1 0,-1 0 0,0 1 0,1-1 0,-1 0 0,0 1 0,0-1 0,1 0 0,-1 1 0,0-1 0,0 0 0,0 1 0,1-1 1,-1 1-1,0-1 0,0 0 0,0 1 0,0-1 0,0 1 0,0-1 0,0 1 0,0-1 0,0 0 0,0 1 0,0-1 0,0 1 0,0-1 0,0 1 0,0-1 0,0 0 0,-1 1 0,1-1 0,0 1 0,0-1 0,-1 1-1,-14 28 443,-37 44 693,-3-3 0,-46 45-1136,130-165 699,96-85-799,-62 73 99,120-113 123,-360 313-1204,0-11 1754,177-127-659,0 0 1,0 0-1,0-1 0,0 1 1,0 0-1,0-1 0,0 1 1,0 0-1,0 0 1,-1-1-1,1 1 0,0 0 1,0 0-1,0-1 1,-1 1-1,1 0 0,0 0 1,0 0-1,0-1 1,-1 1-1,1 0 0,0 0 1,0 0-1,-1 0 1,1-1-1,0 1 0,-1 0 1,1 0-1,0 0 1,0 0-1,-1 0 0,1 0 1,0 0-1,-1 0 1,1 0-1,0 0 0,-1 0 1,1 0-1,0 0 1,0 0-1,-1 0 0,1 0 1,0 0-1,-1 1 1,1-1-1,0 0 0,0 0 1,-1 0-1,1 0 1,0 1-1,0-1 0,0 0 1,-1 0-1,1 1-13,14-25 258,114-111-178,65-60-85,-186 183-15,-12 12-28,-18 12-60,-213 164-223,91-73 464,197-167 86,150-121-198,-57 49 70,-185 178-379,-115 73 197,20-18 198,135-97-107,0 0 1,0 0-1,0-1 1,0 1-1,0 0 1,0-1-1,0 1 0,0 0 1,0 0-1,0-1 1,0 1-1,0 0 1,0-1-1,0 1 0,0 0 1,0 0-1,0-1 1,0 1-1,0 0 1,-1-1-1,1 1 1,0 0-1,0 0 0,0 0 1,0-1-1,-1 1 1,1 0-1,0 0 1,0 0-1,-1-1 0,1 1 1,0 0-1,0 0 1,-1 0-1,1 0 1,0 0-1,0-1 0,-1 1 1,1 0-1,0 0 1,0 0-1,-1 0 1,1 0-1,0 0 0,-1 0 1,1 0-1,0 0 1,0 0-1,-1 0 1,1 0-1,0 0 0,-1 1 1,1-1-1,16-25-140,161-148 60,-91 83 208,-79 79-253,-13 11-289,-113 99-169,64-51 725,-2-2 0,-35 20-142,109-96 203,219-232-912,-236 262 712,0 0 0,-1 0 0,1 0 0,0-1 0,0 1 1,0 0-1,-1 0 0,1 0 0,0 0 0,0-1 0,0 1 0,0 0 1,-1 0-1,1 0 0,0-1 0,0 1 0,0 0 0,0 0 0,0-1 1,0 1-1,0 0 0,0 0 0,0 0 0,0-1 0,0 1 0,0 0 0,0 0 1,0-1-1,0 1 0,0 0 0,0 0 0,0-1 0,0 1 0,0 0 1,0 0-1,0-1 0,0 1 0,1 0 0,-1 0 0,0 0 0,0-1 1,0 1-1,0 0 0,0 0 0,1 0 0,-1 0 0,0-1 0,0 1 1,0 0-1,1 0 0,-1 0-3,-21 9-27,-197 173 224,139-133-117,74-47-154,10-8 82,17-13 75,-14 11-105,136-147-202,-140 149 305,-9 8-86,-9 8 4,-5 9 46,11-10-32,0 0 1,-1-1-1,0 0 0,0 0 0,-1-1 0,0 0 0,0-1 0,-1 0 0,0 0 0,-11 3-13,22-9-2,-1 1 1,1-1-1,-1 0 1,1 0-1,-1 0 1,1 1-1,-1-1 1,0 0-1,1 0 1,-1 0 0,1 0-1,-1 0 1,1 0-1,-1 0 1,0 0-1,1-1 1,-1 1-1,1 0 1,-1 0-1,1 0 1,-1 0-1,1-1 1,-1 1-1,1 0 1,-1-1-1,1 1 1,-1 0 0,1-1-1,-1 1 1,1-1-1,0 1 1,-1 0-1,1-1 1,0 1-1,-1-1 1,1 1-1,0-1 1,-1 0-1,1 1 1,0-1-1,0 1 1,0-1-1,0 1 1,0-1-1,0 1 1,0-1 0,0 0-1,0 1 1,0-1-1,0 1 1,0-1-1,0 1 1,0-1-1,0 0 1,0 1-1,1-1 1,-1 1-1,0-1 1,0 1-1,1-1 1,-1 1-1,0-1 1,1 1 0,-1-1-1,1 1 2,18-37-16,50-51-54,-62 82 85,-9 10-61,-11 13 19,-4-1 41,0-1-1,-1-1 1,-1-1 0,-1 0 0,-4 1-14,6-7 112,17-20-251,10 1 138,2 0 0,-1 0-1,2 1 1,-1 1 0,1 0-1,1 1 1,0 0 0,5-2 1,6-6-32,50-18 12,-72 35 19,0-1-1,0 1 0,0 0 0,-1-1 0,1 1 0,0 0 1,0 0-1,0 0 0,0 1 0,-1-1 0,1 0 0,0 1 1,0-1-1,0 1 0,-1-1 0,1 1 0,0 0 0,-1 0 1,1 0-1,0 0 0,-1 0 0,1 0 0,-1 0 1,0 0-1,1 1 0,-1-1 0,0 1 0,0-1 0,0 1 1,0-1-1,0 1 0,0-1 0,0 1 0,-1 0 0,1 0 1,-1-1-1,1 1 0,-1 0 0,1 0 0,-1 0 1,0 0-1,0 0 2,2 54-131,-2-47 141,-1-1-1,1 1 1,1 0-1,0-1 0,0 1 1,0-1-1,1 0 1,0 1-1,1-1 1,0 0-1,2 3-9,-3-8 21,0-1 1,0 0-1,0 0 0,0 1 1,0-1-1,1 0 0,-1-1 1,1 1-1,0 0 0,-1-1 1,1 0-1,0 1 0,0-1 1,0 0-1,0 0 0,0-1 0,0 1 1,0-1-1,0 1 0,0-1 1,0 0-1,0 0 0,0-1 1,1 1-1,-1 0 0,0-1-21,80-22 406,232-115-214,-195 109-165,-119 29-27,0 0-1,-1 0 1,1-1 0,0 1 0,0 0 0,0 0 0,0 0-1,-1 1 1,1-1 0,0 0 0,0 0 0,0 0 0,-1 1 0,1-1-1,0 0 1,0 1 0,-1-1 0,1 0 0,0 1 0,0-1 0,-1 1-1,1-1 1,-1 1 0,1 0 0,0-1 0,-1 1 0,1 0-1,-1-1 1,0 1 0,1 0 0,-1-1 0,1 1 0,-1 0 0,0 0-1,0 0 1,1-1 0,-1 1 0,0 0 0,0 0 0,0 0 0,0-1-1,0 1 1,0 0 0,0 0 0,0 0 0,0 0 0,-1-1-1,1 1 1,0 0 0,0 0 0,-1 0 0,1 0 0,-23 40 114,-12-4-110,-2 0-1,-1-3 1,-2-1 0,-1-2-1,-1-1 1,-9 2-4,19-13 106,32-19-95,0 0 0,0 0-1,0-1 1,0 1 0,0 0 0,0 0-1,0 0 1,0 0 0,1-1-1,-1 1 1,0 0 0,0 0-1,0 0 1,0-1 0,-1 1-1,1 0 1,0 0 0,0 0-1,0-1 1,0 1 0,0 0 0,0 0-1,0 0 1,0 0 0,0-1-1,0 1 1,0 0 0,-1 0-1,1 0 1,0 0 0,0-1-1,0 1-9,17-17 35,70-58-53,-15 10 25,4 4 1,55-34-9,-115 87-71,-15 20 9,-15 13 83,-1 0 0,-1-1 1,-2-1-1,-19 21-21,-30 41 43,60-75-35,-10 14-18,1 0-1,1 2 1,1 0 0,1 0 0,-1 6 10,15-32 3,-1 0 1,0-1-1,1 1 0,-1 0 1,1 0-1,-1 0 0,1 0 1,-1 0-1,1 0 0,-1 0 1,1 0-1,-1 0 0,1 0 1,-1 0-1,0 0 0,1 0 0,-1 0 1,1 0-1,-1 0 0,1 0 1,-1 1-1,0-1 0,1 0 1,-1 0-1,1 1 0,-1-1 1,0 0-1,1 0 0,-1 1 1,0-1-1,1 0 0,-1 1 1,0-1-1,1 1 0,-1-1 1,0 0-1,0 1 0,0-1 1,1 1-1,-1-1 0,0 1 1,0-1-1,0 0 0,0 1 1,0-1-1,0 1 0,0-1 0,0 1 1,0-1-1,0 1 0,0-1 1,0 1-1,0-1 0,0 1 1,0-1-1,-1 0 0,1 1 1,0-1-1,0 1 0,0-1 1,-1 0-1,1 1 0,0-1 1,-1 1-1,1-1 0,-1 0-3,37-22 220,-32 18-238,278-214 45,-272 215-453,-24 21 233,-141 150 209,28-36 16,128-132-23,-1 0-1,0 0 0,0 0 1,1 0-1,-1 0 1,0 0-1,0 0 0,0 1 1,1-1-1,-1 0 0,0 0 1,0 0-1,0 0 1,0 0-1,1 1 0,-1-1 1,0 0-1,0 0 0,0 0 1,0 1-1,0-1 1,0 0-1,0 0 0,0 0 1,1 1-1,-1-1 0,0 0 1,0 0-1,0 1 0,0-1 1,0 0-1,0 0 1,0 0-1,0 1 0,0-1 1,-1 0-9,25-13 280,117-115-843,-65 53 502,78-83 18,-131 139 70,-24 38-166,-5-6 144,-1-1-1,0 0 1,-1 0-1,-1 0 1,0-1-1,0-1 1,-4 3-5,-17 22-43,-13 12 529,43-47-475,0-1 0,0 1 1,0 0-1,1 0 0,-1 0 0,0-1 1,0 1-1,0 0 0,0 0 1,0-1-1,0 1 0,0 0 1,1 0-1,-1-1 0,0 1 0,0 0 1,0 0-1,0-1 0,0 1 1,0 0-1,0 0 0,0-1 1,0 1-1,0 0 0,-1 0 0,1-1 1,0 1-1,0 0 0,0 0 1,0-1-1,0 1 0,0 0 1,0 0-1,-1-1 0,1 1 0,0 0 1,0 0-1,0 0 0,-1 0 1,1-1-1,0 1 0,0 0 1,0 0-1,-1 0 0,1 0 0,0 0 1,0 0-1,-1-1 0,1 1 1,0 0-1,0 0 0,-1 0 1,1 0-1,0 0 0,0 0 0,-1 0 1,1 0-1,0 0 0,0 0 1,-1 0-1,1 0 0,0 1 1,-1-1-12,10-24 98,47-87-533,-28 61 358,-3-2 0,-2 0 0,10-37 77,-32 87 3,3-20-95,-4 22 87,0 0-1,0 1 1,0-1-1,0 0 1,0 0-1,0 1 1,0-1-1,-1 0 1,1 0 0,0 0-1,0 1 1,0-1-1,-1 0 1,1 0-1,0 0 1,0 0-1,0 0 1,-1 1-1,1-1 1,0 0 0,0 0-1,-1 0 1,1 0-1,0 0 1,0 0-1,-1 0 1,1 0-1,0 0 1,-1 0 0,1 0-1,0 0 1,0 0-1,-1 0 1,1 0-1,0 0 1,0 0-1,-1 0 1,1 0-1,0 0 1,0-1 0,-1 1-1,1 0 1,0 0-1,0 0 1,0 0-1,-1 0 1,1-1-1,0 1 1,0 0 0,0 0-1,0-1 1,-1 1-1,1 0 1,0 0-1,0 0 1,0-1-1,0 1 1,0 0-1,0 0 1,0-1 0,0 1-1,0 0 1,0-1 5,-115 110-38,73-69 150,54-59 160,14-10-353,0 0-1,-2-3 0,-1 0 0,-2-1 0,-1-1 1,12-29 81,-25 38 48,-7 25-48,0 0 0,0-1 0,0 1 1,0-1-1,0 1 0,0 0 0,0-1 1,0 1-1,0 0 0,0-1 0,-1 1 0,1 0 1,0-1-1,0 1 0,0 0 0,0-1 1,-1 1-1,1 0 0,0-1 0,0 1 1,-1 0-1,1 0 0,0-1 0,0 1 1,-1 0-1,1 0 0,0 0 0,-1-1 1,1 1-1,0 0 0,-1 0 0,1 0 1,0 0-1,-1 0 0,1 0 0,0 0 1,-1 0-1,1 0 0,0 0 0,-1 0 1,1 0-1,-1 0 0,1 0 0,0 0 1,-1 0-1,1 0 0,0 0 0,-1 0 1,1 0-1,0 1 0,-1-1 0,1 0 0,0 0 1,0 0-1,-1 1 0,1-1 0,0 0 1,-1 0-1,1 1 0,0-1 0,0 0 1,0 0-1,-1 1 0,1-1 0,0 0 1,0 1-1,-145 117-240,127-114 403,24-25-209,102-127-546,-74 81 629,-35 67-47,0-1-1,1 1 0,-1 0 1,0 0-1,1-1 0,-1 1 1,0 0-1,0 0 0,1 0 1,-1 0-1,0 0 0,1 0 1,-1 0-1,0 0 0,0 0 0,1 0 1,-1 0-1,0 1 0,1-1 1,-1 0-1,0 0 0,1 1 1,-1-1-1,0 0 0,1 1 1,-1-1-1,1 1 0,-1-1 1,1 1-1,-1-1 0,1 1 1,-1-1-1,1 1 0,-1-1 1,1 1-1,0 0 0,-1-1 1,1 1-1,0 0 0,-1-1 11,-2 3-10,-152 124-150,141-113 232,14-19-21,79-92-355,-2-3 197,-118 166 144,36-54 35,10-14-16,15-15-36,-18 15-29,9-9 18,0-1 0,0-1 0,-2 0 0,0 0 0,0-1-1,-1 0 1,-1-1 0,0 1 0,2-8-9,1-53-539,-1 36 555,-2 47-368,-6 2 300,1-1 0,-1 0 0,-1 1-1,1-1 1,-2 1 0,1-1 0,-1 1-1,-1-1 1,0 0 0,0 1 0,-3 5 52,-2 18 41,7-28 9,4-14-18,5-15-77,-7-29 189,9-28-208,31 3 422,-41 78-365,-1-1 1,1 0-1,0 1 1,-1-1-1,1 0 1,-1 0-1,1 1 1,-1-1-1,1 0 0,-1 0 1,1 0-1,-1 0 1,0 0-1,1 0 1,-1 0-1,0 0 1,0 0-1,0 0 1,0 0-1,0 0 1,0 0-1,0 0 1,0 0-1,0 0 1,0 0-1,-1 1 0,1-1 1,0 0-1,-1 0 1,1 0-1,-1 0 1,1 0-1,-1 0 1,1 1-1,-1-1 1,1 0-1,-1 0 1,0 1-1,0-1 1,1 0-1,-1 1 1,0-1-1,0 1 0,0-1 1,1 1-1,-1-1 1,0 1-1,0 0 1,0-1-1,0 1 1,0 0-1,0 0 1,0 0-1,0-1 1,0 1-1,0 0 1,0 0-1,0 1 7,-1 1-12,1 1-1,-1 0 0,1 0 1,0 0-1,0 0 1,1 1-1,-1-1 1,1 0-1,-1 0 1,1 0-1,0 1 0,0-1 1,0 0-1,1 0 1,-1 0-1,1 2 13,0 7 14,-2 2-14,2-1 0,-1 1 0,2-1 0,0 0 0,0 0 0,1 0 0,1 0 0,0 0 0,1-1 0,0 0 0,5 9 0,69 191 59,-75-207-54,58 128-74,-52-84 373,-24-119-219,-48-152 33,54 195-132,-13-70-186,11 69 168,10-20 38,0 48 26,0 0-59,0 0-37,0 0 80,0 0 27,3 0-33,-4 11-21,0 0 0,1 1 0,0-1 0,1 0 0,1 1 0,-1-1 0,2 0 0,0 0 0,0 0 0,1 0 0,0-1 0,0 0-1,2 2 12,47 153 496,-43-137-457,0-1-1,2 0 0,1 0 0,2-1 1,0-1-1,2 1-38,60 85-96,-65-87 67,-3-9 31,0 1 1,-2 0 0,0 0 0,-1 0 0,0 1 0,-2 0 0,0 0 0,-1 0 0,0 0 0,-1 7-3,18 11 166,-2-14-183,-10-6-65,-4-6 93,0-1 0,1 1 1,0-1-1,0-1 0,1 1 0,0-1 1,0 0-1,1 0 0,0-1 0,0 1 1,1-2-1,-1 1 0,7 3-11,27 50-85,-39-56 83,-1 0 0,1 0 0,-1-1 1,1 1-1,0-1 0,0 1 0,0-1 1,0 1-1,0-1 0,1 0 0,-1 0 0,1 0 1,-1-1-1,1 1 0,0-1 0,-1 1 1,1-1-1,0 0 0,0 0 0,0 0 0,0 0 1,0-1-1,0 1 0,2-1 2,-2 0 4,0 1 0,-1-1 0,1 0 0,0 1 0,0-1 0,-1 1 0,1 0 0,0 0 0,-1 0-1,1 0 1,-1 1 0,1-1 0,-1 1 0,0-1 0,1 1 0,-1 0 0,0 0 0,0 0 0,0 0 0,-1 0 0,1 0 0,0 1 0,-1-1-4,0-1-16,0 0 18,0-1 0,1 1 1,-1 0-1,0 0 1,0 0-1,0 0 0,1 0 1,-1 0-1,0 0 0,0 0 1,-1 0-1,1 0 1,0 1-1,0-1 0,-1 0 1,1 1-1,0-1 0,-1 0 1,1 1-1,-1-1 1,0 1-1,1-1 0,-1 1 1,0-1-1,0 1 0,0-1 1,0 1-1,0-1 1,-1 1-1,1-1 0,0 1 1,-1-1-1,1 0 0,-1 1 1,1-1-1,-1 0 1,0 2-3,-3 9 8,4-8-5,-1 0 1,0 0-1,0 0 1,0 0 0,0-1-1,-1 1 1,0 0-1,0-1 1,0 1-1,0-1 1,0 1-1,-1-1 1,1 0 0,-1 0-1,0 0 1,0 0-1,0-1 1,-4 3-4,-66 37-187,25-27 320,48-15-133,0 0-1,1 0 1,-1 0-1,0 0 1,0 0-1,1 0 1,-1-1-1,0 1 1,0 0-1,0 0 1,1 0-1,-1-1 1,0 1-1,0 0 1,0 0-1,0-1 1,1 1-1,-1 0 1,0 0-1,0-1 1,0 1-1,0 0 1,0 0-1,0-1 1,0 1-1,0 0 1,0 0-1,0-1 1,0 1-1,0 0 1,0-1-1,0 1 1,0 0-1,0 0 1,0-1-1,0 1 1,0 0-1,0 0 1,0-1-1,-1 1 1,1 0-1,0 0 1,0-1-1,0 1 1,0 0-1,-1 0 1,1-1-1,0 1 1,0 0-1,0 0 1,-1 0-1,1 0 1,0-1-1,0 1 1,-1 0-1,1 0 1,0 0-1,0 0 1,-1 0-1,1 0 1,0 0-1,-1 0 1,1 0-1,0 0 1,-1 0 0,30-9 43,-22 7 37,116-51-53,-68 33-123,-55 21 94,1 0 1,-1 0 0,1-1 0,-1 1 0,1 0-1,-1 0 1,0 0 0,1 0 0,-1 0-1,0 0 1,0 0 0,1 0 0,-1 0-1,0 0 1,0 0 0,0 0 0,0-1-1,-1 1 1,1 0 0,0 0 0,0 0-1,0 0 1,-1 0 0,1 0 0,-1 0-1,1 0 1,0 0 0,-1-1 0,0 1-1,1 0 2,-7 9 10,-1 0 0,1-1 0,-2 0 0,1 0 0,-1-1 0,-1 0 0,1 0 0,-10 4-10,-31 16-165,40-23 190,-1-1 1,1 0-1,-1-1 0,0 0 1,0-1-1,0 0 0,0-1 1,0 0-1,-1 0 0,1-2 1,0 1-1,-5-2-25,-153-13-11,60-4 49,42 40-268,-89 42 278,192-88 86,96-38-70,95-66-672,-147 66-240,-82 65 914,-4 3-21,0 1 0,0 0 0,0 1-1,1 0 1,0 0 0,0 0 0,1 0-1,0 1 1,-2 4-45,7-12 12,-1 1 0,1-1 0,0 1 0,-1 0 0,1-1 0,0 1 0,-1-1 0,1 0 0,0 1 0,0-1 0,0 0 0,-1 1 0,1-1 0,0 0 0,0 0 0,0 0 0,0 1 0,0-1 0,-1 0 0,1 0 0,0 0 0,0-1 0,0 1 0,0 0 0,0 0 0,-1 0 0,1-1 0,0 1 0,0 0 0,0-1 0,-1 1 0,1-1 0,0 1 0,-1 0 0,1-1 0,0 0 0,-1 1 0,1-1 0,0 1 0,-1-1 0,1 0 0,-1 0 0,1 1 0,-1-1-12,87-74 117,-86 75-117,-1 0 0,1 0 0,0-1 0,0 1 0,-1 0 0,1-1 0,0 1 0,-1-1 0,1 1 0,-1-1 0,1 1 0,-1-1 0,1 1 0,-1-1 0,1 0 0,-1 1 0,1-1 0,-1 0 0,0 1 0,1-1 0,-1 0 0,0 0 0,0 1 0,1-1 0,-1 0 0,0 0 0,0 1 0,0-1 0,0 0 0,0 0 0,0 1 0,0-1 0,0 0 0,0 0 0,-1 0 0,1 1 0,0-1 0,0 0 0,-1 1 0,1-1 0,0 0 0,-1 1 0,1-1 0,-1 0 0,1 1 0,-1-1 0,1 1 0,-1-1 0,1 0 0,-1 1 0,0 0 0,1-1 0,-1 1 0,0-1 0,1 1 0,-1 0 0,0-1 0,1 1 0,-1 0 0,0 0 0,0 0 0,0 0 0,1-1 0,-1 1 0,0 0 0,0 0 0,1 0 0,-1 1 0,0-1 0,0 0 0,-14 1-92,1 2-1,-1-1 0,1 2 1,0 0-1,0 0 0,0 2 1,-2 1 92,-10 3 40,-131 42 1075,156-51-1103,0 0 0,0-1 0,-1 1 0,1-1 1,0 0-1,0 1 0,0-1 0,0 0 0,-1 1 0,1-1 0,0 0 0,0 0 0,-1 0 0,1 0 1,0-1-1,0 1 0,0 0 0,-1 0 0,1-1 0,0 1 0,0 0 0,0-1 0,0 0 1,0 1-1,-1-1 0,1 1 0,0-1 0,1 0 0,-1 0 0,0 0 0,0 0 0,0 1 0,0-1 1,1 0-1,-1 0 0,0 0 0,1-1 0,-1 1 0,1 0 0,-1 0 0,1 0 0,-1 0 0,1-1 1,0 1-1,0 0 0,0 0 0,0 0 0,0-1 0,0 1 0,0 0 0,0 0 0,0-1-12,4-10-65,1 1-1,0-1 0,1 1 1,0-1-1,1 2 1,0-1-1,6-6 66,1-3-85,163-192 224,-177 212-139,0 0 0,-1 0-1,1 0 1,0 0 0,0 0 0,-1 0 0,1 0-1,0 0 1,0 0 0,-1 0 0,1-1 0,0 1-1,0 0 1,0 0 0,-1 0 0,1 0 0,0 0-1,0-1 1,0 1 0,-1 0 0,1 0 0,0 0-1,0-1 1,0 1 0,0 0 0,0 0 0,0-1-1,0 1 1,-1 0 0,-25 20 1,-7 13 30,1 2 1,3 0 0,0 3 0,1 3-32,1-4 33,19-29 12,8-13 244,6-16-31,78-166-1778,-84 187 1514,1-1-1,0 1 1,-1-1 0,1 0 0,-1 1-1,1-1 1,-1 0 0,0 0 0,1 1-1,-1-1 1,0 0 0,1 0 0,-1 0-1,0 1 1,0-1 0,0 0 0,0 0-1,0 0 1,0 0 0,0 0 0,0 1 0,0-1-1,0 0 1,0 0 0,0 0 0,-1 0-1,1 1 1,0-1 0,-1 0 0,1 0-1,0 1 1,-1-1 0,1 0 0,-1 0-1,1 1 1,-1-1 0,0 1 0,1-1 0,-1 0-1,0 1 1,1-1 0,-1 1 0,0 0-1,1-1 1,-1 1 0,0-1 0,0 1-1,0 0 1,1 0 0,-1-1 0,0 1-1,0 0 1,0 0 0,0 0 0,0 0 0,1 0-1,-1 0 1,0 0 0,0 0 0,0 1-1,0-1 1,1 0 0,-1 0 0,0 1-1,0-1 7,-9 10 21,2-1 0,-1 1 1,2 0-1,-1 1 0,1 0 0,1 0 0,0 0 0,-4 12-21,1-5 50,0 2 297,6-13 341,8-20-331,0-2-526,2 1-53,-1 0 0,-1-1 0,0 0-1,-1 0 1,0 0 0,-1-1 0,-1 0 0,-1 1 0,0-1 0,-1 0 0,-1 1 0,0-1 0,-1-2 222,2 17-6,0 0 1,-1 0-1,1 0 0,0 0 0,0 0 0,-1 0 1,1 1-1,0-1 0,-1 0 0,1 0 0,-1 0 1,0 0-1,1 1 0,-1-1 0,1 0 0,-1 0 1,0 1-1,0-1 0,1 1 0,-1-1 1,0 0-1,0 1 0,0 0 0,0-1 0,0 1 1,1-1-1,-1 1 0,0 0 0,0 0 0,0 0 1,0-1-1,0 1 0,0 0 0,0 0 0,0 0 1,0 0-1,0 1 0,0-1 0,0 0 0,0 0 1,0 1-1,0-1 0,0 0 0,0 1 0,1-1 1,-1 1-1,0-1 0,0 1 0,0-1 1,0 2 5,-40 36-37,39-36 38,-6 6-137,-10 13-72,11-5-2920,6-7 1448</inkml:trace>
  <inkml:trace contextRef="#ctx0" brushRef="#br1" timeOffset="112807.711">2577 2781 1536,'-66'96'3141,"37"-74"-330,30-39-2171,15-38-615,-4-1 0,-1-1-1,-3-2-24,-9 60 1,1-1 0,0 0-1,-1 1 1,1-1-1,0 0 1,0 0 0,-1 1-1,1-1 1,-1 0-1,1 1 1,0-1 0,-1 0-1,1 0 1,0 0-1,-1 0 1,1 1-1,-1-1 1,1 0 0,-1 0-1,1 0 1,0 0-1,-1 0 1,1 0 0,-1 0-1,1 0 1,-1 0-1,1 0 1,-1 0 0,1 0-1,0-1 1,-1 1-1,1 0 1,-1 0 0,1 0-1,0-1 1,-1 1-1,1 0 1,0 0-1,-1-1 1,1 1 0,0 0-1,-1-1 1,1 1-1,0 0 1,-1-1 0,1 1-1,0 0 1,0-1-1,0 1 1,-1-1 0,1 1-1,0 0 1,0-1-1,0 1 1,0-1 0,0 1-1,0-1 1,0 1-1,0-1 0,-26 32 3,16-13 1,1 0 0,0 1 0,2 0 0,0 1 0,-3 14-4,-3 8-36,21-47 729,46-115-826,14-64 138,-58 169 35,-6 24-111,-4 28 75,-31 118 284,45-174-122,-15-74-123,-3 40-657,26 137 379,-7-15 177,-4 0-1,-2 1 0,-4 0 1,-3 29 58,-2-91 44,0 0 0,0 0 0,-1 0 0,0 0 0,-1-1 0,0 1 1,0 0-1,-1-1 0,0 1 0,0-1 0,-3 4-44,6-11 14,0 0-1,0 0 1,0 0 0,0-1-1,0 1 1,0 0 0,0 0 0,0 0-1,0-1 1,0 1 0,0 0-1,0 0 1,0 0 0,-1-1-1,1 1 1,0 0 0,0 0-1,0 0 1,0 0 0,0 0-1,-1-1 1,1 1 0,0 0-1,0 0 1,0 0 0,0 0 0,-1 0-1,1 0 1,0 0 0,0 0-1,0 0 1,-1 0 0,1 0-1,0 0 1,0 0 0,0 0-1,-1 0 1,1 0 0,0 0-1,0 0 1,0 0 0,-1 0-1,1 0 1,0 0 0,0 0 0,0 0-1,-1 0 1,1 0 0,0 0-1,0 0 1,0 1 0,0-1-1,-1 0 1,1 0 0,0 0-1,0 0-13,2-20 194,81-250-829,-109 346 235,-10-1 576,-2-1 0,-4-3 0,-4 1-176,-16 22 422,71-118-156,154-248-1679,-149 237 1472,-15 34-63,0 1 1,0-1-1,0 1 1,1-1-1,-1 1 1,0 0-1,0 0 1,0-1-1,0 1 1,0 0-1,0 0 1,0 0-1,0 0 1,0 0-1,0 0 1,0 0-1,0 0 1,0 0-1,0 0 1,0 1-1,0-1 1,1 0-1,-1 1 1,0-1-1,0 1 1,0-1-1,0 1 1,1-1-1,-1 1 1,0-1-1,0 1 1,1 0-1,-1-1 1,0 1-1,1 0 4,-152 151 763,-105 85-289,257-238-473,1 1-1,-1-1 0,0 1 1,0 0-1,-1-1 0,1 1 1,0-1-1,0 1 0,0-1 1,0 1-1,0-1 0,0 1 1,-1 0-1,1-1 0,0 1 1,0-1-1,0 1 0,-1 0 1,1-1-1,0 1 0,-1 0 1,1-1-1,0 1 0,-1 0 1,1-1-1,-1 1 0,1 0 1,0 0-1,-1-1 0,1 1 0,-1 0 1,1 0-1,0 0 0,-1 0 1,1 0-1,-1 0 0,1 0 1,-1 0-1,1 0 0,-1 0 1,1 0-1,-1 0 0,1 0 1,-1 0-1,1 0 0,0 0 1,-1 0-1,1 0 0,-1 1 0,10-19-174,0 1-1,2 0 1,0 1 0,1 0-1,0 1 1,1 0-1,7-5 175,19-23-213,112-134 645,-210 244-427,-114 73 502,109-89-505,-2-2 1,-39 19-3,68-54-5,50-42-22,15-4-396,2 3 0,0 0-1,27-18 424,-14 11-213,174-150 256,-195 169 186,-243 188 1089,-51 26-924,77-74-351,190-120-75,-33 7-405,38-11 381,-1 0 1,1-1-1,0 1 1,-1 0-1,1-1 1,0 1-1,0-1 1,0 1-1,0-1 1,0 1-1,0 0 1,0-1-1,1 1 1,-1-1-1,0 1 1,1 0-1,-1-1 1,1 1-1,0 0 1,-1-1-1,1 1 1,0 0-1,0 0 1,0-1 55,0 0-55,20-32-327,2 1 0,1 1 0,2 1 0,3-1 382,14-18 323,64-81 1650,-107 131-1971,-1 0 0,1 0 0,0 0 0,0 0 0,-1 0 0,1 0 0,0 0 0,0 0 0,-1-1 0,1 1 0,0 0 0,0 0 0,-1 0 0,1 0 0,0 0 0,0 0 0,0 0 0,-1-1 0,1 1 0,0 0 0,0 0 0,0 0 0,-1-1 0,1 1 0,0 0 0,0 0 0,0 0 0,0-1 0,0 1 0,-1 0 0,1 0 0,0-1 0,0 1 0,0 0 0,0 0 0,0-1 0,0 1 0,0 0 0,0 0 0,0-1 0,0 1 0,0 0 0,0 0 0,0-1 0,0 1 0,0 0 0,1 0 0,-1-1 0,0 1 0,0 0 0,0 0 0,0-1 0,0 1-1,0 0 1,1 0-2,-25 13-145,22-12 181,-182 107 289,168-97-290,-1-1 0,0 0-1,-1-1 1,0-1 0,0-1-1,-18 5-34,34-12 1,0 1 0,0 0-1,0-1 1,1 0 0,-1 1-1,0-1 1,0 0 0,0 0-1,0 0 1,0 0 0,1 0-1,-1 0 1,0-1 0,0 1-1,0-1 1,0 1 0,1-1-1,-1 0 1,0 1 0,0-1-1,1 0 1,-1 0 0,1 0-1,-1-1 1,1 1 0,-1 0-1,1 0 1,0-1 0,0 1-1,0-1 1,-1 1 0,1-1-1,1 0 1,-1 1 0,0-1-1,0 0 1,1 1 0,-1-1-1,1 0 1,-1 0 0,1 0-1,0 0 1,-1 0 0,1 1-1,0-1 1,1 0 0,-1 0-1,0-1 0,51-138-362,-17 63 525,-22 55-14,-1 0 1,-1-1 0,-2 0 0,0-1-1,-1 0 1,-2-1-150,-4 25 1,0-1-1,-1 0 1,1 0-1,0 0 1,-1 1 0,0-1-1,1 0 1,-1 0-1,0 0 1,0 0 0,0 1-1,0-1 1,0 0 0,-1 0-1,1 0 1,-1 0-1,1 0 1,-1 1 0,1-1-1,-1 0 1,0 1-1,0-1 1,0 0 0,0 1-1,0-1 1,0 1-1,0-1 1,-1 1 0,1 0-1,0 0 1,-1-1-1,1 1 1,-1 0 0,0 0-1,1 0 1,-1 1-1,0-1 1,1 0 0,-1 0-1,0 1 1,0 0 0,0-1-1,1 1 1,-3 0-1,-9 4-4,0 1 1,0 0 0,1 1-1,0 0 1,0 1 0,1 1-1,-11 8 4,-6 4-51,-94 60 264,122-80-214,0 0-1,1 0 0,-1-1 0,0 1 0,0 0 0,0 0 1,0-1-1,0 1 0,0 0 0,0 0 0,1 0 0,-1-1 1,0 1-1,0 0 0,0 0 0,0-1 0,0 1 0,0 0 1,0 0-1,0-1 0,0 1 0,0 0 0,0 0 1,-1-1-1,1 1 0,0 0 0,0 0 0,0 0 0,0-1 1,0 1-1,0 0 0,0 0 0,-1 0 0,1-1 0,0 1 1,0 0-1,0 0 0,0 0 0,-1 0 0,1-1 0,0 1 1,0 0-1,-1 0 0,1 0 0,0 0 0,0 0 1,0 0-1,-1 0 0,1 0 0,0 0 0,0 0 0,-1 0 1,1 0-1,0 0 0,0 0 0,-1 0 0,1 0 0,0 0 1,0 0-1,-1 0 0,1 0 0,0 0 0,0 0 0,-1 0 3,13-22-171,-12 21 142,19-27-345,0 1 1,2 1-1,1 0 1,9-7 372,40-47 7,-71 80-12,0 0 1,-1 0-1,1 0 1,0 0-1,0 0 0,0 0 1,-1 0-1,1 0 0,0 0 1,0 0-1,-1 0 1,1 0-1,0 0 0,0 0 1,-1-1-1,1 1 0,0 0 1,0 0-1,0 0 1,-1 0-1,1 0 0,0-1 1,0 1-1,0 0 1,0 0-1,0 0 0,-1 0 1,1-1-1,0 1 0,0 0 1,0 0-1,0-1 1,0 1-1,0 0 0,0 0 1,0 0-1,0-1 0,0 1 1,0 0 4,-25 14-23,-137 130 242,142-130-250,21-14 31,-1 0 0,0 0 0,0 0 0,1 0 0,-1 0 0,0-1 0,0 1 0,0 0 0,1 0 0,-1 0 0,0-1 0,0 1 0,0 0 0,1 0 0,-1-1 0,0 1 0,0 0 0,0 0 0,0-1 0,0 1 0,0 0 0,0-1 0,0 1 0,0 0-1,1 0 1,-1-1 0,0 1 0,-1 0 0,1-1 0,0 1 0,0 0 0,0-1 0,0 1 0,0 0 0,0 0 0,0-1 0,0 1 0,0 0 0,0 0 0,-1-1 0,1 1 0,0 0 0,0 0 0,0-1 0,-1 1 0,1 0 0,0 0 0,0 0 0,-1-1 0,1 1 0,0 0 0,0 0 0,-1 0 0,1 0 0,0 0 0,0 0 0,-1 0 0,1-1 0,0 1 0,-1 0 0,1 0 0,0 0 0,0 0 0,7-15-16,2 0-1,0 1 1,0-1-1,2 2 1,-1-1-1,2 2 1,0-1-1,0 2 1,1-1-1,1 2 1,14-9 16,-28 19-1,0 0 1,0 0 0,0 0-1,0 1 1,0-1-1,0 0 1,0 0 0,0 1-1,0-1 1,0 0-1,0 0 1,0 1 0,0-1-1,1 0 1,-1 0-1,0 1 1,0-1 0,0 0-1,0 0 1,0 0-1,1 0 1,-1 1 0,0-1-1,0 0 1,0 0-1,1 0 1,-1 0 0,0 0-1,0 1 1,0-1 0,1 0-1,-1 0 1,0 0-1,0 0 1,1 0 0,-1 0-1,0 0 1,0 0-1,1 0 1,-1 0 0,0 0-1,0 0 1,1 0-1,-1 0 1,0 0 0,0 0-1,1 0 1,-18 24 12,16-22-11,-106 125 602,98-120-979,16-14 346,14-16 180,-1 7-175,2 1-1,-1 1 1,2 1 0,22-10 25,-25 14 0,27-12 308,2 3 0,0 1 0,1 3 0,33-4-308,-71 16 5,14-5-7,1 1 0,0 2 1,0 1-1,0 1 0,1 1 0,-1 1 1,0 2-1,1 0 0,-1 2 0,-1 1 0,1 2 1,-1 0-1,0 2 0,0 0 0,15 10 2,-26-12 20,0 2-1,0 0 0,-1 1 1,0 1-1,-1 0 0,0 0 1,0 2-1,0 1-19,-47-15 293,-16-1-682,0 2 1,0 2-1,-30 6 389,71-7-44,-34 5-342,0 2 1,1 1-1,0 2 1,1 3-1,0 0 1,1 3-1,-32 18 386,58-27-533,4 0-907</inkml:trace>
  <inkml:trace contextRef="#ctx0" brushRef="#br1" timeOffset="118951.715">1346 3205 1152,'-11'20'656,"1"-6"-491,-1 0-1,-1-1 1,0 0 0,-1-1 0,0-1-1,-1 0 1,0-1 0,-1 0 0,-14 6-165,29-15 32,-1 0 1,0 0-1,1-1 1,-1 1-1,0 0 1,1-1 0,-1 1-1,0-1 1,0 1-1,1-1 1,-1 1 0,0-1-1,0 0 1,0 1-1,0-1 1,0 0-1,0 0 1,1 1 0,-1-1-1,0 0 1,0 0-1,0 0 1,0 0 0,0 0-1,0-1 1,0 1-1,0 0 1,0 0-1,0 0 1,1-1 0,-1 1-1,0-1 1,0 1-1,0 0 1,0-1 0,1 1-1,-1-1 1,0 0-1,1 1 1,-1-1-1,0 0 1,1 1 0,-1-1-1,1 0 1,-1 0-1,1 1 1,-1-1 0,1 0-1,0 0 1,-1 0-1,1 0 1,0 0-1,0 0 1,-1 1 0,1-1-1,0 0 1,0 0-1,0 0 1,0 0 0,0 0-1,0 0 1,1 0-1,-1 0 1,0 0-33,4-12 114,1 1 1,1-1-1,0 1 1,0 0-1,1 1 1,1 0-1,0 0 1,0 0-1,7-5-114,26-38 340,-86 96-233,-6 18-81,38-43 84,-1-1 1,0 1 0,-1-2 0,0 0 0,-1-1-1,-1-1 1,-1 0 0,-8 4-111,27-18 11,-1 1 0,1-1 0,-1 0 0,1 1 0,-1-1-1,0 0 1,0 1 0,1-1 0,-1 0 0,0 0 0,0 1 0,1-1 0,-1 0 0,0 0 0,0 1-1,0-1 1,0 0 0,0 0 0,0 1 0,-1-1 0,1 0 0,0 0 0,0 1 0,0-1-1,-1 0 1,1 1 0,0-1 0,-1 0 0,1 1 0,-1-1 0,1 0 0,-1 1 0,1-1 0,-1 1-1,1-1 1,-1 1 0,1-1 0,-1 1 0,0-1 0,1 1 0,-1 0 0,0-1 0,1 1-1,-1 0 1,0 0 0,1-1 0,-1 1 0,0 0 0,0 0 0,1 0 0,-1 0 0,0 0 0,0 0-1,1 0 1,-1 0 0,0 0 0,0 0 0,1 0 0,-1 1 0,0-1 0,0 0 0,1 1-1,-1-1 1,0 0 0,1 1 0,-1-1 0,0 1 0,1-1 0,-1 1 0,0-1-11,9-20-49,1 0 1,0 0 0,2 1-1,0 0 1,1 1-1,1 0 1,1 1-1,0 1 1,1 0 0,1 1-1,0 0 1,1 1-1,13-7 49,-30 20 2,1 0 0,-1 0 0,1 1-1,-1-1 1,1 0 0,0 0-1,-1 1 1,1-1 0,0 1-1,-1-1 1,1 1 0,0-1-1,0 1 1,-1-1 0,1 1 0,0-1-1,0 1 1,0 0 0,0 0-1,0-1 1,0 1 0,-1 0-1,1 0 1,0 0 0,0 0-1,0 0 1,0 0 0,0 0 0,0 0-1,0 1 1,0-1 0,-1 0-1,1 0 1,0 1 0,0-1-1,0 1 1,0-1 0,-1 0-1,1 1 1,0 0 0,-1-1 0,1 1-1,0-1 1,-1 1 0,1 0-1,0-1 1,-1 1 0,1 0-1,-1 0 1,0 0 0,1-1-1,-1 1 1,0 0 0,1 0 0,-1 0-1,0 0 1,0 0 0,0-1-1,1 1 1,-1 0 0,0 0-1,0 0 1,-1 0-2,-2 11 31,-1-1 0,-1-1 0,0 1 0,0-1 0,-1 0 1,0 0-1,-1 0 0,0-1 0,-1 0 0,-6 6-31,6-5-12,3-3 47,-1-1 1,0 1 0,0-1 0,0 0-1,-1-1 1,1 1 0,-1-1 0,-1 0-1,1-1 1,-6 2-36,13-5 0,-1-1 1,0 0-1,0 0 0,1 1 0,-1-1 1,0 0-1,1 0 0,-1 0 1,0 0-1,0 0 0,1 0 0,-1 0 1,0 0-1,0-1 0,1 1 0,-1 0 1,0 0-1,1-1 0,-1 1 1,0 0-1,1-1 0,-1 1 0,0 0 1,1-1-1,-1 1 0,1-1 0,-1 1 1,1-1-1,-1 1 0,1-1 1,-1 0-1,1 1 0,0-1 0,-1 1 1,1-1-1,0 0 0,-1 0 0,1 1 1,0-1-1,0 0 0,0 1 1,0-1-1,0 0 0,0 0 0,0 1 1,0-1-1,0 0 0,0 0 0,0 1 1,0-1-1,0 0 0,0 1 1,1-1-1,7-41-511,-3 28 461,0 0 0,1 0 0,0 1 0,1 0 1,1 0-1,0 0 0,1 1 0,0 1 0,1-1 0,0 1 0,0 1 0,1 0 0,1 1 0,6-4 50,-17 12 4,0 1 0,0-1 0,0 1 0,1 0 0,-1 0 0,0 0 0,0-1 0,0 1 0,1 0 0,-1 1 0,0-1 0,0 0 0,1 0 0,-1 0 0,0 1 0,0-1 0,0 1 0,1-1 0,-1 1 0,0-1 0,0 1 0,0 0 0,0-1 0,0 1 0,0 0 0,0 0 0,0 0 0,-1 0 0,1 0 0,0 0 0,0 0 0,-1 0 0,1 0 0,0 0 0,-1 0 0,0 0 0,1 0 0,-1 1 0,1-1 0,-1 0 0,0 0 0,0 1 0,0-1 0,0 0 0,0 0 0,0 1 0,0-1 0,0 0 0,0 0 0,-1 0 0,1 1 0,0-1 0,-1 0 0,1 0 0,-1 0 0,0 0 0,1 0 0,-1 1 0,0-1 0,0 0-4,-4 12 79,-1-1 0,0 0 1,-1 0-1,-1 0 0,0-1 0,-1 0 0,0 0 0,0-1 0,-1 0 0,0-1 0,-7 5-79,16-13 0,0 0 0,0 1 0,0-1 0,0 0 0,0 1 0,0-1 0,0 0 0,-1 0 0,1 0 0,0 0 0,-1 0 0,1 0 0,-1-1 0,1 1 0,-1 0 0,1-1 0,-1 1 0,1-1 0,-1 0 0,0 1 0,1-1 0,-1 0 0,0 0 0,1 0 0,-1 0 0,0 0 0,1 0 0,-1-1 0,0 1 0,1-1 0,-1 1 0,1-1 0,-1 1 0,1-1 0,-1 0 0,1 0 0,-1 0 0,1 1 0,0-1 0,0-1 0,-1 1 0,1 0 0,0 0 0,0 0 0,0-1 0,0 1 0,0 0 0,0-1 0,1 1 0,-1-2 0,0-6-43,0 1 1,1-1-1,1 0 1,0 0-1,0 0 1,0 1 0,1-1-1,1 1 1,-1-1-1,1 1 1,1 0-1,-1 0 1,1 0-1,1 0 1,0 1 0,0 0-1,0 0 1,1 0-1,0 1 1,0-1-1,0 1 1,1 1-1,0-1 1,0 1-1,4-1 43,-10 5 2,1-1 1,0 1-1,-1 0 0,1 0 0,0 0 0,0 0 0,0 1 0,0-1 0,0 0 0,0 1 0,0-1 0,0 1 0,0 0 0,0 0 0,0 0 0,1 0 0,-1 0 0,0 0 0,0 0 0,0 1 0,0-1 0,0 1 0,0-1 0,0 1 0,0 0 1,0 0-1,-1 0 0,1 0 0,0 0 0,0 0 0,-1 1 0,1-1 0,-1 0 0,1 1 0,-1 0 0,1-1 0,-1 1 0,0 0 0,0-1 0,0 1 0,0 0 0,0 0 0,0 0 0,-1 0 0,1 0 0,-1 0 0,1 1-2,-2 8 31,0 0 0,0 0-1,-1 0 1,0-1-1,-1 1 1,-1 0-1,0-1 1,0 0 0,-1 0-1,0 0 1,0-1-1,-1 1 1,-1-1 0,0 0-1,-2 2-30,3-4 13,1 1 0,-1-1-1,0 0 1,-1 0 0,1-1 0,-2 0 0,1 0-1,0-1 1,-1 0 0,0 0 0,0-1 0,-1 0-1,1 0 1,-1-1 0,-3 1-13,7-2-37,-1-2-1,1 1 1,0 0 0,-1-1-1,1 0 1,0 0 0,0-1-1,-1 1 1,1-1 0,0 0-1,0-1 1,0 1 0,0-1-1,0 0 1,0 0 0,0-1-1,0 1 1,1-1 0,0 0-1,-1 0 1,0-2 37,5 5-11,0-1 0,-1 0 0,1 0 0,0 1 0,0-1 0,0 0 0,0 1 0,0-1 0,1 0 0,-1 1 0,0-1 0,0 0 0,0 1 0,1-1 0,-1 0 0,0 1 0,0-1 0,1 0 0,-1 1 0,1-1 0,-1 1 0,1-1 0,-1 1 0,1-1 0,-1 1 0,1-1 0,-1 1 0,1-1 0,-1 1 0,1 0 0,0-1 0,-1 1 0,1 0 0,0 0 0,-1 0 0,1-1 0,0 1 0,-1 0 0,1 0 0,0 0 0,-1 0 0,1 0 0,0 0 0,0 0 0,-1 0 0,1 0 0,0 1 0,-1-1 0,1 0 0,0 0 0,-1 1 0,1-1 0,-1 0 0,1 1 0,0-1 0,-1 0 0,1 1 0,-1-1-1,1 1 1,-1-1 0,1 1 0,-1 0 11,2-1 0,-1 1 0,1-1 0,-1 1 0,0 0-1,0 0 1,1-1 0,-1 1 0,0 0 0,0 0-1,0 0 1,0 0 0,0 1 0,0-1 0,0 0-1,-1 0 1,1 0 0,0 1 0,-1-1-1,1 0 1,-1 1 0,1-1 0,-1 1 0,1-1-1,-1 1 1,0-1 0,0 1 0,0-1 0,0 0-1,0 1 1,0-1 0,0 1 0,0-1 0,-1 1-1,1-1 1,-1 1 0,1-1 0,-1 0-1,1 1 1,-1-1 0,0 0 0,0 0 0,1 1-1,-1-1 1,0 0 0,0 0 0,-1 1 0,-56 43 495,55-43-426,-1 0 0,0 0 0,0 0 0,1-1 0,-1 1 0,0-1 0,0 0 0,-1 0 0,1 0 0,0-1 0,0 1 0,0-1 0,0 0 0,-1 0 1,1 0-1,0-1 0,0 0 0,0 0 0,-2 0-69,5-2-12,0 1-1,0-1 1,0 0 0,1 1 0,-1-1 0,1 0 0,-1 1 0,1-1 0,0 0 0,0 0-1,1 1 1,-1-1 0,0 0 0,1 1 0,0-1 0,0 0 0,-1 1 0,1-1-1,1 1 1,-1-1 0,0 1 0,1 0 0,-1-1 0,1 1 0,0 0 0,-1 0 0,1 0-1,0 0 1,2-1 12,-3 1-16,4-4 31,-1 0 0,1 0 0,0 0 0,0 1 0,1-1 0,-1 1 0,1 1 0,0-1 0,1 1 0,-1 0 0,1 1 0,0-1 1,-1 1-1,2 1 0,-1-1 0,0 1 0,6-1-15,-12 3-4,1 0 0,-1 0 1,0 0-1,0 0 0,0 0 0,1 0 1,-1 0-1,0 0 0,0 1 0,0-1 1,1 0-1,-1 1 0,0-1 1,0 1-1,0-1 0,0 1 0,0 0 1,0-1-1,0 1 0,0 0 0,0 0 1,0-1-1,-1 1 0,1 0 0,0 0 1,0 0-1,-1 0 0,1 0 1,-1 0-1,1 1 0,-1-1 0,1 0 1,-1 0-1,0 0 0,1 0 0,-1 1 1,0-1-1,0 0 0,0 0 1,0 0-1,0 1 0,0-1 0,0 0 1,0 0-1,-1 0 0,1 1 0,-1-1 4,-23 54 122,19-48-112,1-1-1,-2 0 0,1 0 1,-1 0-1,1-1 0,-1 1 1,-1-1-1,1-1 0,-1 1 1,0-1-1,0 0 0,0-1 1,-1 0-1,1 0 0,-1-1 1,-1 1-10,8-3-23,0 0 0,-1 0 0,1-1 0,-1 1-1,1 0 1,-1 0 0,1-1 0,0 1 0,-1-1 0,1 0 0,0 1 0,-1-1 0,1 0 0,0 0 0,0 0 0,0 0 0,-1 1 0,1-2 0,0 1 0,1 0 0,-1 0-1,0 0 1,0 0 0,0-1 0,1 1 0,-1 0 0,0-1 0,1 1 0,-1 0 0,1-1 0,0 1 0,0-1 0,-1 1 0,1-1 0,0 1 0,0-1 0,0 1 0,0 0-1,1-1 1,-1 1 0,0-1 0,1 1 0,-1-1 0,0 1 0,1 0 0,0-1 0,-1 1 0,1 0 0,0 0 0,0-1 0,0 1 0,0 0 0,0 0 0,0 0 0,0 0-1,0 0 1,0 0 0,0 0 0,0 1 0,1-1 0,-1 0 0,0 0 0,1 1 0,-1-1 0,0 1 0,1 0 0,-1-1 0,1 1 23,-1 0-3,0 0-1,0 0 1,0 0 0,0 0 0,0 0 0,1 0 0,-1 0-1,0 0 1,0 1 0,0-1 0,0 0 0,0 1 0,0-1-1,0 1 1,0-1 0,-1 1 0,1 0 0,0-1-1,0 1 1,0 0 0,0-1 0,-1 1 0,1 0 0,0 0-1,-1 0 1,1 0 0,-1 0 0,1 0 0,-1-1 0,1 1-1,-1 0 1,0 1 0,1-1 0,-1 0 0,0 0-1,0 0 1,0 0 0,0 0 0,0 0 0,0 0 0,0 0-1,0 0 1,0 0 0,0 0 0,-1 0 0,1 0 0,0 0-1,-1 1 4,-23 47 505,22-47-483,1 1 1,-1-1-1,1 1 1,-1-1-1,0 0 1,0 0 0,1 0-1,-2 0 1,1 0-1,0 0 1,0 0-1,-1-1 1,1 1-1,-1-1 1,1 0-1,-1 1 1,1-1-1,-1-1 1,0 1 0,0 0-1,0-1 1,1 1-1,-1-1 1,0 0-1,0 0 1,0 0-1,0 0 1,1 0-1,-1-1 1,0 1-1,0-1-22,2-1-32,0-1-1,0 1 0,1-1 0,-1 1 0,1-1 0,0 1 0,0-1 1,0 0-1,0 1 0,0-1 0,0 1 0,1-1 0,-1 1 0,1-1 1,0 1-1,0-1 0,0 1 0,0-1 0,0 1 0,0 0 0,0 0 1,1 0-1,0 0 0,-1 0 0,1 0 0,0 0 0,0 0 0,0 0 1,0 1-1,0-1 0,2 0 33,-3 2 1,0 0 0,1 0 1,-1 0-1,0 1 0,1-1 0,-1 0 1,0 1-1,0-1 0,1 1 1,-1-1-1,0 1 0,0 0 0,0-1 1,0 1-1,0 0 0,0 0 0,0 0 1,0 0-1,0 0 0,0 0 1,0 0-1,0 0 0,-1 0 0,1 0 1,0 0-1,-1 1 0,1-1 0,-1 0 1,0 0-1,1 1 0,-1-1 1,0 0-1,0 1 0,0-1 0,0 0 1,0 1-1,0-1 0,0 0 1,0 1-1,0-1 0,-1 0 0,1 1 1,0-1-1,-1 0 0,1 0 0,-1 1-1,0-1 3,1 3 13,-1-1 0,0 0 0,1 0 0,-1 1-1,-1-1 1,1 0 0,0 0 0,-1 0 0,0 0-1,1-1 1,-1 1 0,0 0 0,-1-1 0,1 1 0,0-1-1,-3 2-15,-9-33-10,-10-38-161,23 69 173,0 0 0,0-1-1,0 1 1,0-1 0,-1 1 0,1-1 0,0 1-1,-1-1 1,1 0 0,-1 0 0,1 0-1,-1 0 1,1 0 0,-1 0 0,0 0 0,0 0-1,1-1 1,-1 1 0,0 0 0,0-1-1,0 0 1,0 1 0,0-1 0,1 0 0,-1 0-1,0 0 1,0 0 0,0-1 0,0 1-1,-2-1-1,25-17-58,79 0 20,-101 18 41,0 0-1,0 0 0,0 1 0,0-1 0,0 1 0,0-1 0,1 1 1,-1-1-1,0 1 0,0-1 0,0 1 0,1 0 0,-1-1 0,0 1 0,1 0 1,-1 0-1,1 0 0,-1-1 0,1 1 0,-1 0 0,1 0 0,0 0 1,-1 0-1,1 0 0,0 0 0,0 0 0,-1 0 0,1 0 0,0 0 0,0 0 1,0 0-1,0 0 0,1 0 0,-1 0 0,0-1 0,0 1 0,0 0 1,1 0-1,-1 0 0,0 0 0,1 0 0,-1 0 0,1 0 0,-1-1 0,1 1 1,0 0-1,-1 0 0,1-1 0,0 1 0,-1 0 0,1-1 0,0 1 1,0 0-1,0-1 0,0 0 0,-1 1 0,1-1 0,0 1 0,0-1 0,0 0 1,0 0-1,0 1 0,0-1 0,0 0 0,1 0-2,-8 3 0,0 0 1,-1-1-1,1 0 0,-1 0 0,1 0 0,-1-1 1,1 0-1,-1 0 0,0-1 0,1 0 1,-1 0-1,-2-1 0,2 1 72,6 1-73,0-1 1,0 0-1,0 0 0,0 0 1,0 0-1,1 1 0,-1-1 1,0 0-1,0 1 0,1-1 1,-1 1-1,0-1 1,0 1-1,1-1 0,-1 1 1,0 0-1,1-1 0,-1 1 1,1 0-1,-1-1 0,1 1 1,-1 0-1,1 0 1,0-1-1,-1 1 0,1 0 1,0 0-1,-1 0 0,1 0 1,0-1-1,0 1 0,0 0 1,0 0-1,0 0 1,0 0-1,0 0 0,0-1 1,0 1-1,0 0 0,1 0 1,-1 0-1,0 0 1,33 11 80,97 2 293,-103-15-361,-1-2 0,0 0-1,0-2 1,0 0-1,-1-2 1,1-1-12,156-9-160,-72 1-283,-31 46-285,-42-11 1275,-28-15-378,-8-4-167,-1-1 1,1 1 0,0 0-1,-1 0 1,1 0 0,0 0-1,0 0 1,-1 0-1,1 0 1,0 0 0,-1 0-1,1 0 1,0 1 0,-1-1-1,1 0 1,-1 0 0,1 1-1,0-1 1,-1 0 0,1 1-1,-1-1 1,1 0 0,-1 1-1,1-1 1,-1 1 0,1-1-1,-1 1 1,1-1 0,-1 1-1,0-1 1,1 1 0,-1 0-1,0-1 1,1 1 0,-1-1-1,0 1 1,0 0-1,0-1 1,1 1 0,-1 0-1,0-1 1,0 1 0,0 0-1,0-1 1,0 1 0,0 0-1,-1-1 1,1 1 0,0 0-1,0-1 1,0 1 0,-1 0-1,1-1 1,0 1 0,0 0-1,-1-1 1,1 1 0,-1-1-1,1 1 1,-1-1 0,1 1-1,-1-1 1,1 1 0,-1-1-1,1 0 1,-1 1-1,1-1 1,-1 0 0,0 1-3,-4 3 106,-1 1-1,0-1 1,0-1 0,-1 1 0,1-1 0,-1 0 0,0-1 0,0 1-1,1-1 1,-2-1 0,1 1 0,0-1 0,-2 0-106,31-18-75,89-58-106,-101 69 132,-3 0 43,0 1 0,0 0-1,1 0 1,0 1 0,0 0 0,0 0-1,1 1 1,-1 0 0,1 0 0,0 1-1,5-1 7,-13 4 0,0 0 0,0 0-1,0 0 1,0 0 0,0 0-1,0 0 1,0 0 0,-1 1-1,1-1 1,-1 0 0,1 0-1,-1 1 1,1-1 0,-1 0-1,1 1 1,-1-1 0,0 0-1,0 1 1,0-1 0,0 0-1,0 1 1,0-1 0,0 0 0,0 1-1,-1-1 1,1 0 0,0 1-1,-1-1 1,1 0 0,-1 1-1,0-1 1,1 0 0,-1 0-1,0 0 1,0 0 0,1 0-1,-1 0 1,0 0 0,0 0-1,0 0 1,-1 0 0,0 4-45,-52 89-14,75-105 38,62-42 287,3 4 1,15-2-267,-94 47-2,6-3-64,1 0 0,-1 1 1,1 0-1,1 2 0,-1-1 1,1 2-1,-1 0 0,8-1 66,-21 4-2,0 0-1,-1 0 1,1 0-1,-1-1 1,1 1-1,-1 0 1,1 0-1,0 0 1,-1 0-1,1 0 0,-1 0 1,1 0-1,0 0 1,-1 1-1,1-1 1,-1 0-1,1 0 1,-1 0-1,1 1 1,-1-1-1,1 0 1,-1 1-1,1-1 1,-1 0-1,1 1 1,-1-1-1,1 0 1,-1 1-1,1-1 1,-1 1-1,0-1 1,1 1-1,-1-1 1,0 1-1,0-1 1,1 1-1,-1-1 1,0 1-1,0 0 1,0-1-1,0 1 1,0-1-1,0 1 1,0 0-1,0-1 1,0 1-1,0-1 1,0 1-1,0-1 1,0 1-1,0 0 1,0-1-1,-1 1 1,1-1-1,0 1 3,-20 26 95,-88 75-2036,101-94 128</inkml:trace>
  <inkml:trace contextRef="#ctx0" brushRef="#br1" timeOffset="133033.117">2248 3464 2432,'0'-2'64,"-1"0"-1,0 0 1,0 1-1,0-1 1,0 0 0,0 0-1,0 1 1,-1-1 0,1 1-1,-1-1 1,1 1 0,-1 0-1,1-1 1,-1 1 0,0 0-1,0 0 1,1 0-1,-1 0 1,0 1 0,0-1-1,0 0 1,0 1 0,0-1-1,0 1 1,0 0 0,0-1-1,0 1 1,0 0 0,0 0-1,0 1 1,0-1-1,0 0 1,0 1 0,0-1-1,0 1 1,0 0 0,0-1-1,0 1 1,0 0 0,1 0-1,-1 0 1,0 1 0,1-1-1,-1 0 1,0 1-64,-149 109 2448,29-24-992,173-129-1851,8 0 360,2 2 1,1 4-1,2 2 0,47-17 35,-96 50 610,-36 17-318,-170 109-47,52-32-736,190-121 257,162-92-22,-156 91 259,-25 12 11,0 1 0,1 1 0,0 2-1,8 0-13,-41 13 2,0 0-1,0 0 1,-1 0-1,1 0 1,0 0-1,0 1 1,0-1-1,0 0 1,-1 0-1,1 0 0,0 0 1,0 1-1,0-1 1,0 0-1,0 0 1,0 0-1,0 0 1,0 1-1,-1-1 1,1 0-1,0 0 0,0 0 1,0 1-1,0-1 1,0 0-1,0 0 1,0 1-1,0-1 1,0 0-1,0 0 1,0 0-1,1 1 1,-1-1-1,0 0 0,0 0 1,0 0-1,0 1 1,0-1-1,0 0 1,0 0-1,0 0 1,1 0-1,-1 1 1,0-1-1,0 0 1,0 0-1,0 0 0,1 0 1,-1 0-2,-19 16 67,-168 105-67,91-51 91,110-71-417,167-72 49,-140 57 294,0 2 1,1 2-1,0 1 0,25-1-17,-88 30 752,-146 90-725,155-99-204,15-9 13,51-30 254,2 2 1,0 3 0,2 2-1,0 3 1,42-8-91,-87 28 40,-14 5 3,-20 12-85,16-14-31,-7 6 34,-14 11-14,-2-1 0,0 0 0,-1-2 0,-1-2 0,-5 1 53,134-64-304,17 8 565,-181 78 43,-181 58-400,226-88-41,0-2 0,0 0 0,-1-1 0,0-1 0,0-1 0,0 0-1,-20-2 138,17-14-741,-3 28 757,-49 5 971,-52-17-251,148-13-1235,-17 9 486,197-61-547,-291 97 1280,-113 9-630,153-36-246,0-2 0,-1-3-1,-50-3 157,50-9-1109,81-3 650,80-4 384,-39-3 150,0 3 0,56-5-75,-126 21 12,0 1 0,0-1 0,0 0 0,0 0 0,0 1 0,0-1 0,0 0 0,0 0-1,0 0 1,0 1 0,0-1 0,0 0 0,1 0 0,-1 0 0,0 1 0,0-1 0,0 0 0,0 0 0,0 0 0,0 0 0,0 1 0,1-1 0,-1 0 0,0 0 0,0 0 0,0 0 0,0 0 0,1 1 0,-1-1 0,0 0 0,0 0 0,0 0 0,1 0 0,-1 0 0,0 0 0,0 0 0,0 0 0,1 0-1,-1 0 1,0 0 0,0 0 0,0 0 0,1 0 0,-1 0 0,0 0 0,0 0 0,1 0 0,-1 0 0,0 0 0,0 0 0,0 0 0,1 0-12,-20 9 188,-39 7-134,0-2 0,-1-3 0,0-3 0,-19-1-54,53-5-77,-14 1 50,-1-1 1,0-2-1,1-2 0,-1-2 1,-12-4 26,24 2-320,50 1 128,236 1 192,-226 10 288,-52 8-54,-11-5-162,-1-2 0,0-1 0,0-2-1,-1 0 1,1-3 0,-1 0-1,1-2 1,-1-2 0,-1-1-72,16 2-64,0-1 1,0 0 0,0-1-1,1-1 1,-1-1 0,1 0-1,0-2 1,-15-8 63,64 13-363,92 16 331,-95-12 331,-39 2-118,-293-23 97,256 9-844,71 13 268,30-1 100,-66-1 183,1-1 0,0 0-1,-1 0 1,1-1-1,-1-1 1,1 0-1,0 0 1,1-1-1,-1 0 1,0-1 15,4 0-459,8 5-202</inkml:trace>
  <inkml:trace contextRef="#ctx0" brushRef="#br1" timeOffset="135858.387">979 3604 1792,'-8'6'1707,"1"-6"-1580,0-1 1,0 0-1,0-1 1,0 0-1,1 0 1,-1 0 0,1-1-1,-1 0 1,1 0-1,0-1 1,0 1 0,1-1-1,-4-3-127,-3 6 5,31 17-36,39-13 191,-57-3-156,-1 1 0,1-1 0,0 0 0,0 1 0,-1-1 0,1 0 0,0 1 0,-1-1 0,1 1 0,-1-1 0,1 1 0,-1-1 0,1 1 0,-1 0 0,1-1 0,-1 1 0,1 0 0,-1-1 0,0 1 0,1 0 0,-1 0 0,0-1 0,0 1 0,1 0 0,-1 0 0,0-1 0,0 1 0,0 0 0,0 0 0,0-1 0,0 1 0,0 0 0,0 0 0,-1 0 0,1-1 0,0 1 0,0 0 0,-1 0 0,1-1 0,0 1 0,-1 0 0,1-1 1,-1 1-1,1 0 0,-1-1 0,1 1 0,-1-1 0,1 1 0,-1-1 0,1 1 0,-1-1 0,0 1 0,1-1 0,-1 0 0,0 1 0,0-1 0,0 0-4,-1-19 106,6 20-119,0 0-1,-1 0 0,1 0 0,0 0 0,0-1 1,-1 0-1,1 0 0,0 0 0,0 0 0,0-1 1,-1 1-1,1-1 0,0 0 0,-1 0 0,1 0 1,2-2 13,7 0 29,71-14 237,-89 29-197,-63 54-74,69-66 5,-1 1-1,1 0 0,0 0 1,0-1-1,0 1 1,0-1-1,0 1 0,0-1 1,0 1-1,0-1 0,0 0 1,0 1-1,0-1 1,0 0-1,0 0 0,0 0 1,0 1-1,0-1 1,0 0-1,0-1 0,0 1 1,0 0-1,0 0 1,0 0-1,0-1 0,0 1 1,0 0-1,0-1 1,0 1-1,0-1 0,0 1 1,1-1 0,-1 1-2,-20 24 66,16-21-73,3-3 6,0 0 0,0 0 0,0 0 0,0 0 0,0 1 0,1-1 0,-1 0 0,0 0 1,0 0-1,0 0 0,0 0 0,0 1 0,0-1 0,0 0 0,0 0 0,0 0 0,0 0 0,0 1 1,0-1-1,0 0 0,0 0 0,0 0 0,0 0 0,0 1 0,0-1 0,0 0 0,0 0 0,0 0 1,0 0-1,0 1 0,0-1 0,0 0 0,0 0 0,0 0 0,0 0 0,0 0 0,0 1 1,-1-1-1,1 0 0,0 0 0,0 0 3,35-15-38,-35 15 86,-10 14 32,-21 7-181,42-25-347,-61 31 475,104-60-1312,-53 33 1242,-23 28 347,13-21-352,14-9-63,16-10-87,9-6 102,-38 32 346,-42 28-378,47-40 11</inkml:trace>
  <inkml:trace contextRef="#ctx0" brushRef="#br1" timeOffset="136138.457">1008 3771 3936,'-5'2'64,"2"0"-128,0 0-64,-1-1 64,2 1 32,1-1-128,-1-1 32,0 0-448,0 0-160,2-1-64,2-1 96</inkml:trace>
  <inkml:trace contextRef="#ctx0" brushRef="#br1" timeOffset="136611.822">1039 3725 1408,'-36'17'3109,"33"-14"-3055,-4 2 11,1 0 157,14-9-88,46-33-43,-32 21-6,2 0 0,0 1 1,0 2-1,1 1 0,12-4-85,-14 7 5,-11 7 49</inkml:trace>
  <inkml:trace contextRef="#ctx0" brushRef="#br1" timeOffset="137644.077">1259 3614 5600,'122'10'-75,"-65"-22"30,43-3-59,-99 15 107,-1-1 1,1 1-1,0 0 1,-1 0-1,1 0 0,0 0 1,-1 0-1,1 0 1,0 0-1,0 0 1,-1 0-1,1 0 0,0 1 1,-1-1-1,1 0 1,0 0-1,-1 1 1,1-1-1,-1 0 0,1 1 1,0-1-1,-1 0 1,1 1-1,-1-1 1,1 1-1,-1-1 0,1 1 1,-1-1-1,1 1 1,-1 0-1,0-1 1,1 1-1,-1-1 0,0 1 1,0 0-1,1-1 1,-1 1-1,0 0 1,0 0-1,0-1 0,0 1 1,0 0-1,0-1 1,0 1-1,0 0 1,0-1-1,0 1 0,0 0 1,0 0-1,0-1 1,-1 1-1,1 0 1,0-1-1,-1 1 0,1-1 1,-1 1-4,-27 30 192,-75 22 74,129-46-266,-20-6-9,1-2 12,0 1 0,1 0 0,-1 0 0,1 1 0,-1 0 0,0 0 0,0 1 0,0 0 0,0 0 0,0 1 0,0 0 0,0 0 0,-1 0 0,1 1 0,-1 0 0,0 0 0,0 1 0,-1 0 0,5 5-3,-10-9 4,0 1 0,0 0 0,0 0-1,0 0 1,0 0 0,-1 0-1,1 0 1,-1 0 0,0 0-1,1-1 1,-1 1 0,0 0 0,0 0-1,0-1 1,0 1 0,-1-1-1,1 1 1,0-1 0,-1 1-1,1-1 1,-1 0 0,1 0-1,-1 0 1,1 1 0,-1-2 0,0 1-1,0 0 1,1 0 0,-1 0-1,0-1 1,0 1 0,0-1-1,-1 1-3,-4 2 49,-98 51-630,166-82 431,47-39 257,-108 67-108,0-1 0,0 1 1,0 0-1,1 0 0,-1 0 0,0 0 0,0-1 0,0 1 1,1 0-1,-1 0 0,0 0 0,0 0 0,1 0 0,-1 0 1,0 0-1,0 0 0,0 0 0,1 0 0,-1 0 0,0 0 1,0 0-1,1 0 0,-1 0 0,0 0 0,0 0 0,1 0 1,-1 0-1,0 0 0,0 0 0,0 0 0,1 1 0,-1-1 1,0 0-1,0 0 0,0 0 0,1 0 0,-1 0 0,0 1 0,0-1 1,0 0-1,0 0 0,1 0 0,-1 0 0,0 1 0,0-1 1,0 0-1,0 0 0,0 1 0,0-1 0,0 0 0,0 0 1,0 0-1,0 1 0,0-1 0,0 0 0,0 0 0,0 1 1,0-1-1,0 0 0,0 0 0,0 1 0,0-1 0,0 0 1,0 0-1,0 0 0,0 1 0,0-1 0,0 0 0,-1 0 1,1 1-1,0-1-105,0 0 58,0 0 32,0 0-11,0 3-2261,0-3 619</inkml:trace>
  <inkml:trace contextRef="#ctx0" brushRef="#br1" timeOffset="137959.658">1660 3807 512,'-4'2'256,"3"1"-192,-5 0 96,5 0 160,-3 0-128,-1 0 64,0 0 32,0 2 160,0-2-320,0-1-64,0 2-64,0-1 64,1 0 32,2 0 96</inkml:trace>
  <inkml:trace contextRef="#ctx0" brushRef="#br1" timeOffset="140892.392">1602 3851 3552,'8'-1'91,"1"0"0,-1-1 0,0 0 0,1-1 1,-1 0-1,0 0 0,-1 0 0,1-1 0,3-3-91,20-8 113,38-15-49,-106 60 27,-69 41 645,103-66-631,11-8 127,14-7 97,160-89-339,-148 88 122,-42 35-112,-33 31 138,55-58-148,157-97 356,-129 81-308,-60 38-161,-64 58 246,76-67-123,12-11-64,16-15-41,-18 14 119,110-72-3,-155 109-683,-33 19 810,173-110-90,-66 38 70,0 2-1,2 1 0,0 1 0,13-1-117,-19 5 54,-1 5-193,-47 27 257,-3-5-97,50-21-112,87-59 186,-80 39 2,-30 20-69,-13 5-31,-19 8-19,25-8 25,1-1-3,1 0 0,0 0 1,0-1-1,0 1 0,0 0 0,0-1 0,0 1 1,0 0-1,0 0 0,0-1 0,0 1 1,-1 0-1,1 0 0,0-1 0,0 1 1,0 0-1,-1 0 0,1 0 0,0-1 1,0 1-1,0 0 0,-1 0 0,1 0 1,0 0-1,0-1 0,-1 1 0,1 0 1,0 0-1,-1 0 0,1 0 0,0 0 0,0 0 1,-1 0-1,1 0 0,0 0 0,-1 0 1,1 0-1,0 0 0,0 0 0,-1 0 1,1 0-1,0 0 0,-1 0 0,1 0 1,0 0-1,0 1 0,-1-1 0,1 0 1,0 0-1,0 0 0,-1 0 0,1 1 0,0-1 1,0 0-1,0 0 0,-1 1 0,1-1 1,0 0-1,0 0 0,0 1 0,17-20-12,-16 17 10,162-121-519,-76 62 412,28-28 616,-108 98-640,-2-8 124,0 0 0,1 0 1,-1-1-1,0 0 0,0 0 1,1 0-1,-1 0 0,0-1 1,0 0-1,1 0 0,-1 0 1,0 0-1,1-2 9,1 2 43,133-42 133,-139 43-165,-1-1 0,1 1-1,0-1 1,-1 1-1,1-1 1,-1 1 0,1-1-1,-1 1 1,1-1-1,-1 0 1,1 1 0,-1-1-1,1 0 1,-1 1-1,0-1 1,0 0 0,1 0-1,-1 1 1,0-1-1,0 0 1,0 0 0,0 1-1,0-1 1,0 0-1,0 0 1,0 0 0,0 1-1,0-1 1,0 0-1,0 0 1,0 1 0,-1-1-1,1 0 1,0 1-1,-1-1 1,1 0 0,0 0-1,-1 1 1,1-1-1,-1 1 1,1-1 0,-1 0-1,0 1 1,1-1-1,-1 1 1,1 0 0,-1-1-1,0 1 1,1-1-1,-1 1 1,0 0 0,0-1-1,1 1 1,-1 0-11,-10-14 19,-20-125 51,-5 32-150,5 17-182,42 92 58,11 19 101,-19-18 112,131 159-31,-115-117 60,1-31-49,9 4 16,-29-18 43,-3 5 54,-18-5-3835,16 0 2058</inkml:trace>
  <inkml:trace contextRef="#ctx0" brushRef="#br1" timeOffset="145526.005">3178 3199 1664,'-12'-30'3367,"-13"-13"-2946,7 11 271,-64-113-394,44 107-84,37 38-230,30 26-166,5 50 288,-22-41-142,-9-29 729,-49-96-480,0 15-95,1 3-156,-22 1 60,67 71-102,0 0-6,0 0 54,21 29 22,59 76-150,-79-95 362,-12-20-148,-11-50-54,6 1 0,-21-27-86,-22 64 177,15-4-80,37 1-22,0-31 96,6 44-195,-2-10-40,9 32 74,54 137 204,-37-107-197,-22-39 42,-1-1 49,0 0 20,0 0 33,0 0-32,-29-97-49,20 62 81,-29-30 26,14 17-83,12 15-46,-17 2 33,20 25 7,0 0 0,1 0 0,-1-2 0,2 1-1,-1-1 1,1 0 0,0 0 0,0-1 0,-2-5-12,-4-47-102,6 49-234,7 12-298</inkml:trace>
  <inkml:trace contextRef="#ctx0" brushRef="#br1" timeOffset="151385.766">2245 2407 1920,'-29'11'2507,"41"-32"-2283,63-83-134,-30 36 44,-46 68-117,1 0 1,-1 0-1,0 0 1,1 0 0,-1 0-1,1 0 1,-1 0 0,1 0-1,-1 0 1,1 0 0,-1 0-1,1 0 1,-1 0-1,1 0 1,-1-1 0,1 1-1,-1 0 1,1 0 0,-1-1-1,1 1 1,-1 0 0,1-1-1,0 1 1,-1-1 0,1 1-1,-1 0 1,1-1-1,0 1 1,0-1 0,-1 1-1,1-1 1,0 1 0,0-1-1,-1 1 1,1-1 0,0 1-1,0-1 1,0 1 0,0-1-1,0 1 1,0-1-1,0 0 1,0 1 0,0-1-1,0 1 1,0-1 0,0 1-1,0-1 1,1 1 0,-1-1-1,0 1 1,0-1-1,1 1 1,-1-1 0,0 1-1,0-1 1,1 1 0,-1 0-1,0-1 1,1 1 0,-1-1-1,1 1 1,-1 0 0,1-1-1,0 1-17,-112 76-11,66-40 59,138-140-21,-66 63-448,-109 142 421,7-6-357,80-109-54,92-135 38,-87 133 514,-18 17 16,-61 76-306,83-101-240,22-23-1046,-74 85 891,11-8 421,123-124 59,-53 57 320,-69 55 625,18-14-478,22-18-593,-8 9 208,0-1 1,0 1 0,0-1 0,-1 0 0,0 0 0,0-1 0,0 0 0,-1 0 0,0 0 0,0 0 0,-1-1-19,-39 33 197,-19 22 22,73-77-219,-7 15-619,-17 25 22,-30 38 538,121-163 800,-31 54-837,-56 86 395,1-23-324,1-2 36,0 1 1,0-1-1,0 1 1,-1-1-1,1 1 1,0 0-1,0-1 1,-1 1-1,1-1 1,0 1-1,0-1 1,-1 1-1,1-1 1,-1 1-1,1-1 1,0 1-1,-1-1 1,1 0 0,-1 1-1,1-1 1,-1 0-1,1 1 1,-1-1-1,1 0 1,-1 0-1,0 1 1,1-1-1,-1 0 1,1 0-1,-1 0 1,0 0-1,1 0 1,-1 0-1,1 0 1,-1 0-1,0 0 1,1 0-1,-1 0 1,1 0-1,-1 0 1,1 0 0,-2-1-12,13-46-80,7-5 224,-21 79-235,18-45 171,-11 5-160,-12 22 0,-27 64-85,35-73 163,0 0-1,0-1 1,-1 1 0,1 0 0,0 0 0,0-1 0,0 1 0,0 0 0,0 0 0,0 0 0,-1-1 0,1 1 0,0 0 0,0 0 0,0 0 0,-1-1 0,1 1 0,0 0 0,0 0 0,0 0 0,-1 0 0,1 0 0,0 0 0,0 0-1,-1 0 1,1-1 0,0 1 0,0 0 0,-1 0 0,1 0 0,0 0 0,0 0 0,-1 0 0,1 0 0,0 0 0,0 1 0,-1-1 0,1 0 0,0 0 0,0 0 0,-1 0 0,1 0 0,0 0 0,0 0 0,-1 1 0,1-1 0,0 0 2,8-25 48,-26 51-1056,18-19-827,1-4 1227</inkml:trace>
  <inkml:trace contextRef="#ctx0" brushRef="#br0" timeOffset="156454.147">2266 3283 3200,'-7'4'1216,"7"-2"-928,0-1-160,0-1-96,1 4-1088,3-3-416,1 1 448,5-2 256</inkml:trace>
  <inkml:trace contextRef="#ctx0" brushRef="#br0" timeOffset="157535.106">2243 2213 128,'-2'1'0,"-3"4"-32,2-2 64</inkml:trace>
  <inkml:trace contextRef="#ctx0" brushRef="#br0" timeOffset="158769.572">2094 2345 1664,'17'-26'1109,"69"-98"219,-52 80-885,-58 49-11,8 7-504,0 1 0,1 0 0,1 1 0,0 0 0,1 1 0,-7 11 72,89-115-208,-30 48 784,-39 41-544,-17 18 155,-67 77 1146,62-69-757,84-99-480,54-17 645,-243 199-554,102-83-203,25-26-54,12-10-1738,-9 7 54</inkml:trace>
  <inkml:trace contextRef="#ctx0" brushRef="#br0" timeOffset="173903.563">2105 2287 2560,'-10'8'1330,"-32"14"364,51-51-510,103-124-1168,-103 134 519,-23 26 18,-59 106-1407,131-146 620,-57 32 233,27-20 131,0-1 1,-2-1 0,-1-1 0,-1-1 0,-1-2-1,-1 0 1,-2-1 0,8-14-131,-5-19-11,-25 56 86,1 8-4117,1-3 1951</inkml:trace>
  <inkml:trace contextRef="#ctx0" brushRef="#br0" timeOffset="180444.528">2397 1886 2048,'2'-24'2901,"31"-117"-2671,-31 130-199,0-2 40,-8 24-29,-59 153 1483,75-202-816,33-108-586,-60 181-203,-12 64 32,68-183-27,-16 47-48,-32 64-319,-49 95 975,57-122-528,1 0 0,0 0 0,-1 0 0,1 0 0,0 0-1,-1-1 1,1 1 0,0 0 0,-1 0 0,1 0 0,0 0 0,-1 0 0,1 0 0,0-1-1,-1 1 1,1 0 0,0 0 0,-1 0 0,1-1 0,0 1 0,0 0 0,-1 0 0,1-1-1,0 1 1,0 0 0,0-1 0,-1 1 0,1 0 0,0-1 0,0 1 0,0 0 0,0-1-1,0 1 1,0 0 0,0-1 0,0 1 0,0-1 0,0 1 0,0 0 0,0-1 0,0 1-1,0 0 1,0-1 0,0 1 0,0 0 0,0-1 0,0 1 0,0 0 0,1-1 0,-1 1-1,0 0 1,0-1 0,0 1 0,1 0 0,-1-1 0,0 1 0,0 0 0,1 0 0,-1-1-1,0 1-4,24-85-96,-19 139 16,-16 6 304,11-59-149,6-13 240,34-92-475,-86 225 181,52-155 262,4 5-309,0 0 1,2 0-1,1 1 0,2 0 1,9-14 25,-90 168 32,57-111 19,11-24 4,70-127-193,-62 104 410,-25 42-251,-13 45-96,24-48 14,7-12-39,7-12-43,19-41 394,-29 58-272,-7 15 165,-30 35-91,36-50 43,24-29-149,26-21 85,-68 75-18,1 1 1,1 1-1,2 0 1,0 1-1,2 1 1,1 0-1,-4 18-14,6-8-91,17-51 182,46-126-240,-102 276 234,25-104 107,24-64-341,32-50 207,-31 81-63,-1 0-1,1-1 0,0 1 0,0 0 0,-1 0 0,1 0 0,0 0 0,-1-1 1,1 1-1,-1 0 0,1 0 0,-1 0 0,1 0 0,-1 0 0,0 0 1,1 1-1,-1-1 0,0 0 0,0 0 0,0 0 0,0 0 0,0 0 0,0 0 1,0 0-1,0 0 0,-1 0 0,1 0 0,0 0 0,-1 0 0,1 1 6,-1 4 0,0 0-1,0 0 0,-1 1 0,0-1 0,0 0 0,0 0 1,-1-1-1,0 1 0,0 0 0,0-1 0,-1 0 1,0 0-1,-4 5 1,16-33 74,27-58-4,-35 114-70,-8 4 10,21-61 113,15-49-173,-22 52 25,2 0-1,0 0 1,1 1 0,2 1 0,10-17 25,-6 14-133,-8 43 181,-3 46-22,-13-81 86,-22-66 75,28 73-141,8 11-177,34 46 189,-30-20-212,-28-48 682,-8-26-630,27 44 124,0 0-65,8 15 16,-6-12 31,-1 0-1,0 0 0,0-1 0,0 1 0,0 0 0,0 0 0,0 0 1,-1 0-1,1 0 0,-1 0 0,0 0 0,0 1 0,0-1 1,0 0-1,-1 0 0,1 0 0,-1 0 0,0 0 0,0 0 0,0-1 1,0 1-1,-1 2-3,1-5 22,0-1 0,0 1 1,0-1-1,0 1 1,0-1-1,0 1 0,0-1 1,0 1-1,0-1 0,0 0 1,0 0-1,1 1 0,-1-1 1,0 0-1,1 0 1,-1 0-1,0 0 0,1 0 1,-1 0-1,1 0 0,0 0 1,-1 0-1,1 0 0,0 0 1,-1 0-1,1 0 1,0 0-1,0 0 0,0 0 1,0 0-1,0-1-22,0-86-123,-17 106 113,-24 36-44,40-53 22,27-31 118,-1-7-214,-17 53 42,-39 75 54,21-57-2554,8-29 586</inkml:trace>
  <inkml:trace contextRef="#ctx0" brushRef="#br0" timeOffset="181127.28">2463 1743 1664,'-1'-19'1487,"3"29"-686,-32 204 1183,28-201-1616</inkml:trace>
  <inkml:trace contextRef="#ctx0" brushRef="#br0" timeOffset="185027.742">2430 1973 6944,'9'-22'-147,"-1"0"0,-1-1 1,-2 0-1,0 0 0,-1-1 1,-1 0-1,-2 1 0,0-3 147,-1-27 534,-7 70-140,-49 166 838,97-351-848,-26 143-560,-9 44 112,-23 111 70,49-218 356,-8 0-383,-21 123 10,-6 9 1,-2-1-1,-2 0 0,-9 27 11,12-66 401,5-20-135,15-176-234,-16 186-52,0 7 16,1-1 0,-1 0 1,1 0-1,-1 0 0,0 1 1,1-1-1,-1 0 1,0 0-1,1 0 0,-1 0 1,1 1-1,-1-1 0,0 0 1,1 0-1,-1 0 1,1 0-1,-1 0 0,1 0 1,-1 0-1,0 0 0,1-1 1,-1 1-1,1 0 1,-1 0-1,0 0 0,1 0 1,-1 0-1,0-1 0,1 1 1,-1 0-1,0 0 1,1-1-1,-1 1 0,0 0 1,1-1-1,-1 1 0,0 0 1,0 0-1,1-1 1,-1 1-1,0-1 0,0 1 1,0 0-1,1-1 0,-1 1 1,0-1-1,0 1 0,0 0 1,0-1-1,0 1 1,0-1-1,0 1 0,0 0 1,0-1-1,0 1 0,0-1 1,0 1-1,0-1 1,0 1-1,0 0 0,-1-1 1,1 1 3,8 13 10,-1 1 0,-1 0 0,0 0 0,-1 0 0,0 1 0,-2 0 0,1 0 0,-2 0 0,1 15-10,-1 17 523,-2-258-555,-17 373 85,12-132-48,3-22 23,4-21 67,-2-46-173,-1 49 74,1 1 0,0-1 1,0 0-1,1 1 0,0-1 0,0 1 1,1-1-1,1 1 0,0-3 4,-3 12-2,1 0 0,-1-1 1,0 1-1,1 0 0,-1 0 0,0-1 0,1 1 0,-1 0 0,0 0 0,1 0 0,-1 0 0,0 0 0,1 0 0,-1-1 0,1 1 0,-1 0 0,0 0 0,1 0 0,-1 0 0,1 0 0,-1 0 0,0 0 0,1 1 1,-1-1-1,1 0 0,-1 0 0,0 0 0,1 0 0,-1 0 0,0 1 0,1-1 0,-1 0 0,0 0 0,1 1 0,-1-1 0,0 0 0,0 0 0,1 1 0,-1-1 0,0 0 0,0 1 0,1-1 0,-1 0 1,0 1-1,0-1 0,0 0 0,0 1 0,0-1 0,1 1 0,-1-1 0,0 0 0,0 1 0,0-1 0,0 0 0,0 1 0,0-1 0,0 1 0,0-1 0,-1 0 0,1 1 0,0-1 0,0 1 2,11 29-12,-8-23 18,-1 1 0,0 0 0,-1 0 0,1 0-1,-1 1 1,-1-1 0,0 0 0,0 0 0,-1 0 0,-1 7-6,-4 4 61,-3-30 6,-4-110-249,11 83 294,-4 68-320,-7 86 384,20-176-192,-9-39 118,3 99-103,-1 1 0,0-1 0,0 0 0,0 0 0,1 0 0,-1 0 0,0 0 0,0 0 0,1 0 0,-1 0 0,0 0 0,0 0 0,0 0 0,1 0 0,-1 0 0,0 0 0,0 0 0,1 0 0,-1 0 0,0 0 0,0 0 0,1 0 0,-1-1 0,0 1 0,0 0 0,0 0 0,1 0 0,-1 0 0,0 0 0,0-1 0,0 1 0,0 0 0,0 0 0,1 0 0,-1-1 1,0 1-1,0 0 0,0 0 0,0 0 0,0-1 0,0 1 0,0 0 0,0 0 0,0-1 0,0 1 0,0 0 0,0 0 0,0 0 0,0-1 0,0 1 0,0 0 0,0 0 1,6 21 35,-15 120-19,-5-252-160,9 253 117,15-167 278,-15-66-347,9 166-70,-3 175 177,-1-238-16,0 0-1,1 0 1,1-1 0,0 1-1,0 0 1,1 0 0,1-1-1,0 0 1,0 1 0,2 0 5,-6-11 0,0 0 1,0-1 0,0 1-1,1-1 1,-1 1 0,0 0-1,0-1 1,0 1 0,1-1-1,-1 1 1,0 0 0,1-1-1,-1 1 1,1-1 0,-1 1-1,0-1 1,1 1 0,-1-1-1,1 0 1,-1 1 0,1-1-1,0 0 1,-1 1 0,1-1-1,-1 0 1,1 0 0,0 1-1,-1-1 1,1 0 0,-1 0-1,1 0 1,0 0 0,-1 0-1,1 0 1,0 0 0,-1 0-1,1 0 1,0 0 0,-1 0-1,1 0 1,0 0 0,-1-1-1,1 1 1,-1 0 0,1 0-1,-1-1 1,1 1 0,0 0-1,-1-1 1,1 1 0,-1-1-1,1 1 1,-1-1 0,0 1-1,1-1 1,-1 1 0,1-1-1,-1 1 1,0-1 0,1 0-1,13-39 109,-13 22-100,-1-1 0,0 1 0,-1-1 0,-2 1 0,1 0-1,-2-1 1,-3-8-9,-6-39-51,13 66 48,0 0-1,0 0 1,0 0 0,0 0 0,1 0 0,-1 0 0,0 0-1,0 0 1,0 0 0,0 0 0,0 0 0,1 0 0,-1 0-1,0 0 1,0 0 0,0 0 0,0 0 0,0 0 0,0 0-1,1 0 1,-1 0 0,0 0 0,0 0 0,0 0 0,0-1-1,0 1 1,0 0 0,0 0 0,0 0 0,1 0 0,-1 0-1,0 0 1,0 0 0,0-1 0,0 1 0,0 0 0,0 0-1,0 0 4,7 13-7,69 171-95,-71-173 59,4 7 104,-9-22 225,-25-130-287,23 90-3651,2 49 1530,1 2-1</inkml:trace>
  <inkml:trace contextRef="#ctx0" brushRef="#br0" timeOffset="190145.127">2619 1973 896,'-38'-58'3637,"55"123"-3205,43 154 1824,-91-312-891,-44-84-1333,70 160-98,14 28-38,25 69-6,-26-58 117,0-1 0,2 0-1,1 0 1,0-1 0,2 0-1,5 5-6,-4-9 80,-13-34 379,-47-207-640,44 212 176,5 24 14,3 14-99,49 103-22,-40-73 256,-16-55-142,0 0-1,0 0 0,0 0 0,0 0 1,1 0-1,-1 0 0,0-1 1,0 1-1,0 0 0,0 0 0,1-1 1,-1 1-1,0 0 0,0-1 0,1 1 1,-1-1-1,0 1 0,1-1 0,-1 1 1,0-1-1,1 1 0,-1-1 0,1 0 1,-1 1-1,1-1 0,-1 0 0,1 0 1,-1 1-1,1-1 0,0 0 1,0 0-1,-1 0 0,1 1 0,0-1 1,0 0-1,0 0 0,0 0 0,0 0-1,-69-171 80,63 164-85,5 13-113,5 16 12,40 125 106,-38-130-21,-8-29 170,-43-171 555,45 161-816,0 23 64,2 20 11,54 175-33,-50-182 95,-1 0-1,0 0 1,-1 0-1,0 1 0,-1 0 1,-1-1-1,0 5-24,-2-18 32,0 0 11,-10-20-91,4 9 56,0-1 0,0 0 0,1-1 0,1 1 0,0-1 0,1 0 0,1 0 0,-1-11-8,20 68-272,83 159 282,-84-159 38,-28-60 102,6 3-150,1-1 0,0-1 0,1 1 0,1-1 0,0 0 0,1 1 0,0-1 0,1-12 0,2 26-3,-1 1 1,1 0-1,-1 0 1,0 0-1,1 0 1,-1 0-1,1 0 1,-1 0-1,1 0 1,-1 0-1,1 0 1,-1 0-1,1 0 0,-1 0 1,0 0-1,1 0 1,-1 1-1,1-1 1,-1 0-1,1 0 1,-1 0-1,0 1 1,1-1-1,-1 0 1,0 0-1,1 1 1,-1-1-1,0 0 1,1 1-1,-1-1 1,0 1-1,0-1 1,1 0-1,-1 1 1,0-1-1,0 1 1,0-1-1,1 0 1,-1 1-1,0-1 1,0 1-1,0-1 1,0 1-1,0-1 1,0 1-1,0-1 0,0 1 1,0-1-1,0 0 1,0 1-1,0-1 1,-1 1-1,1 0 3,51 146 16,-48-134 26,-9-17 140,-116-197-150,77 87-125,40 96 108,-1-1 0,0 1-1,-1 1 1,-2-1-1,1 2 1,-5-6-15,-6-12-149,19 34 79,5 10 28,56 137-17,-45-112 128,-15-35-10,-3-18 138,-9-32-133,-20-51-218,31 102 150,0-1 0,0 0 0,0 1 0,0-1 0,-1 0 0,1 1 0,0-1 0,0 0 0,-1 0 0,1 1 0,0-1 0,0 0 0,-1 0 0,1 1 0,0-1 0,-1 0 0,1 0 0,0 0 0,-1 0 0,1 0 0,0 1 0,-1-1 0,1 0 0,-1 0 0,1 0 0,0 0 0,-1 0 0,1 0 0,0 0 0,-1 0 0,1 0 0,-1 0 0,1-1 0,0 1 0,-1 0 0,1 0 0,0 0 0,-1 0 0,1 0 0,0-1 0,-1 1 0,1 0 0,0 0 0,0-1 4,29 94 58,-38-106 70,-3-84-245,7 68 53,22 102-11,-13-23 278,-20-103-80,14 11-337,10 59 172,21 135-214,-20-100 224,2-1 0,3 0 0,2 0 0,14 29 32,37 33 128,-61-102-147,4 9-267,0 0 1,-1 0 0,-1 1 0,-1 0-1,-1 1 1,-1-1 0,1 15 285,-5-18-314,1 0 1,1-1 0,0 0-1,1 1 1,1-1 0,1 0 0,0-1-1,3 5 314,-5-16-1829,1 0 309</inkml:trace>
  <inkml:trace contextRef="#ctx0" brushRef="#br0" timeOffset="193117.057">3104 3110 896,'0'1'55,"1"-1"1,-1 1-1,1-1 0,-1 0 1,0 1-1,1-1 0,-1 0 1,1 1-1,-1-1 0,1 0 1,-1 1-1,1-1 0,-1 0 1,1 0-1,-1 0 1,1 0-1,-1 0 0,1 1 1,-1-1-1,1 0 0,-1 0 1,1 0-1,-1 0 0,1 0 1,-1 0-1,1-1 0,-1 1 1,1 0-1,-1 0 0,1 0 1,-1 0-1,1-1 0,-1 1 1,1 0-1,-1-1 0,1 1 1,-1 0-1,1-1 0,-1 1 1,0 0-1,1-1 1,-1 1-1,0-1 0,1 1 1,-1 0-1,0-1 0,0 1 1,1-1-1,-1 1 0,0-1 1,0 1-1,0-1 0,0 1 1,1-1-1,-1 0 0,0 1 1,0-1-1,0 1 0,0-1 1,0 1-1,0-1 0,-1 1 1,1-1-56,-6-36 945,-75-133-92,69 139-714,36 63-315,-7-14 205,0-1 0,-2 2 1,0 0-1,-1 1 0,-1 0 1,-1 1-1,-1 1 0,0 2-29,-9-16 201,-6-11 225,-7-13-34,-48-113 24,-11-10-192,65 128-233,7 14-169,8 16 172,1-1 0,1-1 0,1 0 0,0 0 0,15 12 6,37 51-108,-43-50 305,-21-29-192,-11-16 86,-63-124 21,23 53-165,55 107-134,68 95 175,-58-96 45,-3 1 117,-79-113 863,11-18-1109,49 99 140,7 20-157,8 18 102,2 0 0,0-1 1,2-1-1,1 0 0,1 0 1,4 4 10,-13-24 192,-17-25 0,-59-62-64,71 82-132,-1 0 0,1 0 1,0 0-1,0-1 0,0 1 1,-1 0-1,1 0 0,0 0 1,0 0-1,-1 0 0,1 0 1,0 0-1,-1-1 0,1 1 1,0 0-1,0 0 0,-1 0 1,1 0-1,0 0 0,-1 0 1,1 0-1,0 0 0,-1 1 1,1-1-1,0 0 0,0 0 1,-1 0-1,1 0 0,0 0 1,0 0-1,-1 0 0,1 1 1,0-1-1,0 0 1,-1 0-1,1 0 0,0 1 1,0-1-1,0 0 0,0 0 1,-1 1-1,1-1 0,0 0 1,0 0-1,0 1 0,0-1 1,0 0-1,0 0 0,-1 1 1,1-1-1,0 0 0,0 1 1,0-1-1,0 0 0,0 0 1,0 1-1,0-1 0,0 0 1,1 1-1,-1-1 0,0 0 1,0 0-1,0 1 0,0-1 1,0 0-1,0 0 0,0 1 1,1-1 3,4 22-605,19 13-3373,-9-23 1482</inkml:trace>
  <inkml:trace contextRef="#ctx0" brushRef="#br0" timeOffset="199696.536">3164 3083 2048,'-2'-30'2736,"2"30"-2752,16 26-5,-2 2 131,-4-12 138,-1 2 0,-1-1 1,-1 1-1,0 1 0,-2-1 0,3 15-248,-9-15 738,-6-22-233,-43-144-110,46 132-416,3 11 8,8 17-97,77 108 195,-45-50-144,-49-108 635,-56-108-442,63 137-187,6 15-102,5 10-21,27 25 206,-29-36-23,-1 0 0,0 1 0,0 0 0,0 0 1,0 1-1,-1-1 0,0 1 0,0 0 0,-1 0 0,0 0-7,-3-7 4,0 0 0,-1-1 1,1 1-1,0 0 0,-1 0 0,1-1 0,0 1 0,-1 0 1,1 0-1,0-1 0,-1 1 0,1 0 0,0 0 0,-1 0 0,1 0 1,-1-1-1,1 1 0,0 0 0,-1 0 0,1 0 0,-1 0 1,1 0-1,0 0 0,-1 0 0,1 0 0,-1 0 0,1 0 1,-1 1-1,1-1 0,0 0 0,-1 0 0,1 0 0,0 0 0,-1 1 1,1-1-1,-1 0 0,1 0 0,0 1 0,0-1 0,-1 0 1,1 0-1,0 1 0,-1-1 0,1 0 0,0 1 0,0-1 1,0 0-1,-1 1 0,1-1 0,0 1 0,0-1 0,0 0 0,0 1 1,0-1-1,0 1 0,0-1 0,0 0 0,0 1 0,0-1-4,-12-14-13,1-1 0,0-1-1,1 0 1,1 0-1,1-1 1,-6-16 13,14 32 11,-40-83-219,39 84 205,1 1 1,-1 0-1,0-1 1,1 1-1,-1 0 1,1-1-1,-1 1 0,1 0 1,0 0-1,-1 0 1,1-1-1,0 1 0,0 0 1,-1 0-1,1 0 1,0 0-1,0-1 0,0 1 1,0 0-1,0 0 1,0 0-1,0 0 0,0 0 1,1 0-1,-1-1 1,0 1-1,0 0 1,1 0-1,-1 0 0,0-1 1,1 1-1,-1 0 1,1 0-1,-1-1 0,1 1 3,85 162 214,-79-152-150,-8-18 45,-9-20-106,-32-122-345,95 245 316,-10-23 175,-110-160 64,34 19-357,49 110 176,26 47 107,-42-90-139,0 1 0,0 0 0,-1 0-1,1-1 1,0 1 0,0 0 0,0 0 0,-1-1 0,1 1-1,0 0 1,0 0 0,0 0 0,-1-1 0,1 1-1,0 0 1,-1 0 0,1 0 0,0 0 0,0 0 0,-1 0-1,1 0 1,0-1 0,-1 1 0,1 0 0,0 0 0,0 0-1,-1 0 1,1 0 0,0 0 0,-1 1 0,1-1 0,0 0-1,-1 0 1,1 0 0,0 0 0,0 0 0,-1 0 0,1 0-1,0 1 1,0-1 0,-1 0 0,1 0 0,0 0 0,0 0-1,-1 1 1,1-1 0,0 0 0,0 0 0,0 1-1,0-1 1,-1 0 0,1 0 0,0 1 0,0-1 0,0 0-1,0 1 1,0-1 0,0 0 0,0 1 0,0-1 0,0 0-1,0 0 1,0 1 0,0-1 0,0 0 0,0 1 0,-19-19 16,13 9-12,0-1-1,0 0 0,1 0 1,0 0-1,1-1 0,0 0 0,1 0 1,0 0-1,1 0 0,0 0 1,1 0-1,0-1 0,1-7-3,8 0-309,8 47 309,32 100-166,-46-121 181,-1 0-1,0 0 0,0 1 0,0-1 0,-1 0 0,1 0 0,-2 1 0,1-1 0,-1 0 0,-1 0 0,1 1 1,-1-1-1,0 0 0,-3 5-14,-22 75 58,23-63-260,4-24 244,17-6-42,67-30-5,-57 24 197,-26 11-256,-1 1-27,0 0 113,0 0 74,-7 26-54,-7 7-58,10-63 96,-18-87-192,21 158 96,1-32 6,0 0 0,1 0 0,0 0 0,1-1-1,0 1 1,0-1 0,1 1 0,0-1-1,0 0 1,1 0 0,0 0 0,5 6 10,-8-14 9,0-1 1,-1 1-1,1 0 1,0-1 0,0 0-1,0 1 1,-1-1-1,1 1 1,0-1-1,-1 0 1,1 1 0,0-1-1,-1 0 1,1 0-1,-1 0 1,0 1-1,1-1 1,-1 0 0,1 0-1,-1 0 1,0 0-1,0 0 1,0 0-1,1 0 1,-1 0 0,0 0-1,0 0 1,0 1-1,0-1 1,-1 0-1,1 0 1,0 0-1,0 0 1,-1 0-10,-10-120-85,12 128 76,1 1 0,0-1 0,1-1 0,-1 1 0,1 0 0,1-1 1,-1 1-1,1-1 0,0 0 0,1 0 0,-1-1 0,6 6 9,-10-11 2,1 0 0,-1 0 1,0 0-1,1-1 0,-1 1 0,0 0 0,1 0 0,-1 0 1,0 0-1,0 0 0,1 0 0,-1 0 0,0-1 0,0 1 1,1 0-1,-1 0 0,0 0 0,0-1 0,1 1 0,-1 0 1,0 0-1,0-1 0,0 1 0,1 0 0,-1-1 0,0 1 1,0 0-1,0 0 0,0-1 0,0 1 0,0 0 1,0-1-1,0 1 0,0 0 0,0-1 0,0 1 0,0 0 1,0-1-1,0 1 0,0 0 0,0-1 0,0 1 0,0 0 1,0-1-1,0 1 0,0 0 0,-1 0 0,1-1 0,0 1 1,0 0-1,0 0 0,0-1 0,-1 1 0,1 0 0,0 0 1,0-1-1,-1 1 0,1 0 0,0 0-2,-43-62 101,63 78-527,35 54 580,-55-69-239,-10-1 394,-41-74-303,14 27-129,44 68 38,47 50 76,-29-45-30,-8-6 268,-39-21-101,15-1-140,0-1 0,0 0-1,1 0 1,-1 0 0,1-1-1,0 0 1,0 0 0,0 0 0,1-1-1,-2-1 13,7 6-8,0 0 0,1 0 0,-1 0 0,0 0 0,0 0-1,1 0 1,-1 0 0,0 0 0,0 0 0,1 0 0,-1 0 0,0 0-1,0 0 1,0-1 0,1 1 0,-1 0 0,0 0 0,0 0-1,1 0 1,-1 0 0,0-1 0,0 1 0,0 0 0,0 0 0,1 0-1,-1 0 1,0-1 0,0 1 0,0 0 0,0 0 0,0-1 8,25 19 140,35 46-134,-60-64-3,0 1 1,1-1-1,-1 0 1,0 1-1,1-1 1,-1 1-1,0-1 0,0 1 1,0-1-1,1 1 1,-1-1-1,0 1 1,0-1-1,0 1 1,0-1-1,0 1 1,0-1-1,0 1 1,0-1-1,0 1 0,0-1 1,0 1-1,0-1 1,0 1-1,-1-1 1,1 1-1,0-1 1,0 1-1,-1-1 1,1 0-1,0 1 1,0-1-1,-1 1 1,1-1-1,0 0 0,-1 1 1,1-1-1,-1 0 1,1 1-1,0-1 1,-1 0-1,1 1 1,-1-1-1,1 0 1,-1 0-1,1 0 1,-1 0-1,1 1 0,-1-1 1,1 0-1,-1 0 1,1 0-1,-1 0 1,1 0-1,-1 0 1,1 0-1,-1 0 1,1 0-1,-1-1 1,1 1-1,-1 0 0,1 0 1,-1 0-1,1-1 1,-1 1-1,1 0-3,-36-10 60,37 9-65,-1 1 0,1 0 0,-1 0 0,0-1 0,1 1 0,-1 0 0,0-1 0,1 1 0,-1 0 0,0-1 0,1 1 0,-1 0 0,0-1 0,0 1 0,0-1 0,1 1 0,-1-1 0,0 1 0,0-1 0,0 1 0,0 0 0,0-1 0,0 1 0,0-1 0,0 1 0,0-1 1,0 1-1,0-1 0,0 1 0,0-1 0,0 1 0,0 0 0,-1-1 0,1 1 0,0-1 0,0 1 0,0-1 0,-1 1 0,1 0 0,0-1 0,0 1 0,-1 0 0,1-1 0,0 1 0,-1 0 0,1-1 0,-1 1 0,1 0 0,0 0 0,-1-1 0,1 1 0,-1 0 0,1 0 0,-1 0 0,1 0 0,0 0 0,-1 0 0,1-1 0,-1 1 5,97-4 91,-95 4-96,0-1 0,0 1 0,0 0 0,1 0 1,-1 0-1,0 1 0,0-1 0,0 0 0,0 0 0,0 1 0,0-1 0,0 1 0,1-1 0,-1 1 1,0-1-1,0 1 0,-1-1 0,1 1 0,0 0 0,0 0 0,0-1 0,0 1 0,-1 0 0,1 0 1,0 0-1,-1 0 0,1 0 0,0 0 0,-1 0 0,0 0 0,1 0 0,-1 0 0,0 0 0,1 0 1,-1 1-1,0-1 0,0 0 5,-27-11 362,-5-54-372,32 64 3,0-1 0,0 1 0,0 0 0,1 0 0,-1 0 1,0 0-1,0 0 0,0 0 0,0 0 0,0 0 0,0 0 0,1-1 0,-1 1 1,0 0-1,0 0 0,0 0 0,0 0 0,0 0 0,0-1 0,0 1 0,0 0 7,11 10-53,-10-10 59,1 1-1,-1 0 0,0-1 0,0 1 0,0 0 0,0 0 1,0 0-1,0 0 0,0-1 0,-1 1 0,1 0 0,0 1 0,0-1 1,-1 0-1,1 0 0,-1 0 0,1 0 0,-1 1 0,1-1 1,-1 0-1,0 0 0,1 1 0,-1-1 0,0 0 0,0 0 1,0 1-1,0-1 0,0 0 0,0 1 0,-1-1 0,1 0-5,-16 6 293,-2 0-2991,16-5 725</inkml:trace>
  <inkml:trace contextRef="#ctx0" brushRef="#br0" timeOffset="204964.248">3382 3420 1280,'1'0'39,"-1"0"0,0 1 0,0-1 1,0 1-1,0-1 0,0 0 0,0 1 0,0-1 1,0 1-1,0-1 0,0 0 0,0 1 0,0-1 0,0 1 1,0-1-1,0 0 0,-1 1 0,1-1 0,0 1 1,0-1-1,0 0 0,0 1 0,-1-1 0,1 0 0,0 1 1,-1-1-1,1 0 0,0 0 0,0 1 0,-1-1 0,1 0 1,0 0-1,-1 1 0,1-1 0,-1 0 0,1 0 1,0 0-1,-1 0 0,1 0 0,-1 1 0,1-1 0,0 0 1,-1 0-1,1 0 0,-1 0 0,1 0 0,0 0 1,-1 0-1,1 0 0,-1-1 0,1 1 0,-1 0-39,-68 17 939,55-10-747,-1 0 0,2 1 0,-1 0 0,1 1 0,0 1 0,1 0 0,0 0 0,-6 9-192,18-19 27,0 0-1,0 1 1,1-1 0,-1 0 0,0 0 0,0 0 0,0 0-1,1 0 1,-1 1 0,0-1 0,0 0 0,0 0 0,1 0-1,-1 1 1,0-1 0,0 0 0,0 0 0,0 1 0,0-1-1,0 0 1,1 0 0,-1 1 0,0-1 0,0 0 0,0 0-1,0 1 1,0-1 0,0 0 0,0 0 0,0 1-1,0-1 1,0 0 0,0 0 0,0 1 0,0-1 0,-1 0-1,1 0 1,0 1 0,0-1 0,0 0-27,29-16-21,-26 14 131,155-68 493,-96 41 58,-50 19-714,15-7 74,-20 20-31,-24 5 25,15-7-14,-119 39 36,104-37-6,29-9-89,87-27 32,-80 30-76,-19 3 140,0 0-54,0 0 0,-26 13 85,-125 8-154,47 15 191,119-58 182,101-67-266,-258 193 559,317-195-426,-155 81-209,-30 17 1,-96 52 453,200-111 75,-123 81-491,-26 21 74,74-54-10,72-36-106,-90 40 31,-1 0 6,1 0-49,-2 2 81,0-1-1,1 1 0,-1-1 0,0 1 0,1-1 0,-1 0 1,0 1-1,0-1 0,0 0 0,-1 0 0,1 0 0,0 1 1,0-1-1,0 0 0,-1 0 0,1-1 0,-1 1 0,1 0 1,-1 0-1,1-1 0,-1 1 0,1-1 0,-1 1 0,1-1 1,-1 0-1,0 0 0,1 1 0,-1-1 0,0 0 0,1-1 1,-1 1-1,0 0-10,34-20 0,1 3 10,-54 24-20,-54 29 90,136-60-6,-47 10-116,-33 17 15,-37 12 400,70-31-421,18-4 107,-81 44 21,-46 40 21,20-22-351,22 7 122,65-49-176,-5-1 121,0-1-1,0 0 1,0 0 0,0-1 0,0 0 0,-1 0 0,1-1 0,-1 1 0,0-1 0,0-1 0,-1 1-1,2-2 184,-7 5-2202</inkml:trace>
  <inkml:trace contextRef="#ctx0" brushRef="#br0" timeOffset="210099.267">3126 3538 1792,'-129'48'4229,"129"-48"-4191,0 0-1,0 0 1,0 0-1,0-1 0,0 1 1,0 0-1,0 0 1,0 0-1,0 0 1,0-1-1,0 1 1,0 0-1,-1 0 1,1 0-1,0-1 0,0 1 1,0 0-1,0 0 1,0 0-1,0 0 1,0 0-1,0-1-37,19-10-104,171-86 1640,-176 89-1505,-21 13 322,-200 125-204,199-125-109,8-5-33,0 0 1,0-1-1,0 1 0,0 0 1,-1 0-1,1 0 0,0-1 1,0 1-1,0 0 0,0 0 1,0 0-1,0-1 0,-1 1 0,1 0 1,0 0-8,116-71 5,-82 55-128,-49 43 203,2-14-58,-1-2 0,-1 1 0,0-2 0,0 0 0,-1-1 0,0-1 0,-1 0 0,-13 4-22,6-20 203,24 8-251,0 0 5,0 0-15,0 0-6,14-1 16,113-31 106,-117 30-53,-17 4 100,-16 5-151,12-2 81,-1 0 0,0-1 0,0 0 0,-1-1 0,1 0 0,-1-1-1,1 0 1,-1-1 0,0-1 0,0 0 0,1 0 0,-1-1 0,-12-3-35,25 4-1,1 0 1,-1 0 0,1 0 0,-1 0-1,0 0 1,1 0 0,-1 0-1,0 0 1,1 0 0,-1 0 0,0-1-1,1 1 1,-1 0 0,0 0 0,1 0-1,-1 0 1,0-1 0,1 1-1,-1 0 1,0 0 0,1 0 0,-1-1-1,0 1 1,0 0 0,0-1-1,1 1 1,-1 0 0,0-1 0,0 1-1,0 0 1,0-1 0,1 1 0,-1 0-1,0-1 1,0 1 0,0 0-1,0-1 1,0 1 0,0 0 0,0-1-1,0 1 1,0-1 0,0 1-1,0 0 1,0-1 0,0 1 0,-1 0-1,1-1 1,0 1 0,0 0 0,0-1-1,0 1 1,-1 0 0,1-1-1,0 1 1,0 0 0,0 0 0,-1-1-1,1 1 1,0 0 0,-1 0-1,1-1 1,0 1 0,0 0 0,-1 0 0,34-10-57,61 14 30,-95-4 32,1 0 0,0 0 0,-1 0 0,1 0 0,0 0 0,0 0 0,-1 0 0,1 0 0,0 0 0,0 1-1,-1-1 1,1 0 0,0 0 0,0 0 0,-1 0 0,1 0 0,0 0 0,0 0 0,-1 1 0,1-1 0,0 0 0,0 0-1,0 0 1,-1 1 0,1-1 0,0 0 0,0 0 0,0 0 0,0 1 0,0-1 0,-1 0 0,1 0 0,0 1-1,0-1 1,0 0 0,0 0 0,0 1 0,0-1 0,0 0 0,0 1 0,0-1 0,0 0 0,0 0 0,0 1 0,0-1-1,0 0 1,0 0 0,0 1 0,0-1 0,1 0 0,-1 0-5,-139-30 352,93 3-464,47 26 102,0-1 0,0 1-1,0 0 1,0 0 0,0 0 0,0 0 0,1 0 0,-1 0-1,0 0 1,0 1 0,1-1 0,-1 0 0,0 1 0,1-1-1,-1 1 1,1-1 0,-1 1 0,1 0 0,-1-1 0,1 1-1,-1 0 1,1 0 0,-1 0 0,1 0 0,-1 1-1,1-1 11,3-1-12,75 3 134,-79-2-122,-1 0 0,0 0 0,0 1 0,1-1 1,-1 0-1,0 0 0,1 0 0,-1 1 0,0-1 0,0 0 0,1 1 0,-1-1 0,0 0 0,0 0 0,1 1 0,-1-1 0,0 0 0,0 1 0,0-1 0,0 0 0,0 1 0,0-1 0,0 1 0,0-1 0,1 0 0,-1 1 0,0-1 0,-1 0 0,1 1 0,0-1 0,0 1 0,0-1 0,0 0 0,0 1 0,0-1 0,0 0 0,0 1 0,-1-1 1,1 0-1,0 1 0,0-1 0,0 0 0,-1 0 0,1 1 0,0-1 0,0 0 0,-1 0 0,1 1 0,0-1 0,-1 0 0,1 0 0,0 0 0,-1 1 0,1-1 0,0 0 0,-1 0 0,1 0 0,0 0 0,-1 0 0,1 0 0,-1 0 0,-21 13 52,13-11-29,-1 0 0,1 0 0,0-1 0,-1-1 0,1 1 0,-1-2 0,1 1 1,-1-1-1,-1-1-23,11 1-4,0 0 1,1 1 0,-1-1-1,0 0 1,0 0 0,1 0-1,-1 0 1,0 0 0,1 1-1,-1-1 1,1 0-1,-1 0 1,1 1 0,-1-1-1,1 0 1,-1 1 0,1-1-1,0 0 1,0 1 0,-1-1-1,1 1 1,0-1 0,0 1-1,-1-1 1,1 1 0,0 0-1,0 0 1,0-1-1,0 1 1,0 0 0,0 0-1,-1 0 1,1 0 0,0 0-1,0 0 4,4-2 4,6-4 3,0 1-1,1 0 1,0 1-1,0 1 0,0 0 1,1 0-1,-1 1 1,0 1-1,1 0 1,0 0-1,3 2-6,-15-1 0,0 0 0,-1 0 0,1 0 0,0 0 0,-1 1 0,1-1 0,0 0 0,-1 0 0,1 1 0,-1-1 0,1 1 0,0-1 0,-1 0 0,1 1 0,-1-1 0,1 1 0,-1-1 0,0 1 0,1 0 0,-1-1 0,1 1 0,-1-1 0,0 1 0,0 0 0,1-1 0,-1 1 0,0 0 0,0-1 0,0 1 0,0 0 0,0-1 0,0 1 0,0 0 0,0 0 0,0-1 0,0 1 0,0 0 0,0-1 0,0 1 0,0 0 0,-1-1 0,1 1 0,0 0 0,0-1 0,-1 1 0,1-1 0,-1 1 0,1 0 0,0-1 0,-1 1 0,1-1 0,-1 1 0,1-1 0,-1 0 0,0 1 0,0 0 0,-32 33 95,31-33-89,-10 11 53,-46 28-70,58-40 21,-8 2 41,13 1-202,-12 1 321,-48-27-223,157 25 21,-101-2 64,-1 0 21,-24 4 11,17-1-65,-1 0-1,1-1 0,-1 0 0,0 0 0,1-1 1,-1 0-1,0 0 0,0-1 0,0 0 1,1 0-1,-1-1 0,0 0 0,0 0 0,1-1 1,-1 0-1,0 0 0,1-1 0,-6-3 2,13 5-3,0-1 0,0 1 0,1 0 1,-1 0-1,1-1 0,-1 1 0,1 0 0,-1 0 0,1-1 0,-1 1 0,1 0 0,0 0 0,0 0 0,0 0 0,0 0 0,0 0 0,0 0 0,0 0 0,0 0 0,0 1 0,0-1 0,0 0 0,0 1 0,1-1 0,-1 0 0,0 1 0,0 0 0,1-1 0,-1 1 0,0 0 1,1 0-1,-1-1 0,0 1 0,1 0 0,-1 1 0,1-1 3,261-74 325,-256 72-307,1 0 1,-1-1-1,0 1 0,0-2 1,0 1-1,-1-1 1,1 0-1,-1 0 0,0-1 1,0 0-1,0 0 0,-1-1 1,0 1-1,0-1 1,0 0-1,-1 0 0,1-1 1,-1-1-19,-5 7-9,0 1 0,0-1-1,0 1 1,0-1 0,0 1 0,0-1 0,0 1 0,0 0 0,0-1 0,0 1 0,0 0 0,-1 0 0,1 0 0,0 0-1,0 0 1,0 0 0,0 0 0,0 0 0,0 0 0,-1 0 0,1 1 0,0-1 0,0 0 0,0 1 0,0-1 0,0 1-1,0 0 1,-1 0 9,2-1-1,-128 32 139,128-32-137,0 0 0,0-1-1,0 1 1,0-1 0,0 1 0,0 0-1,0-1 1,0 1 0,0-1-1,0 1 1,0 0 0,0-1-1,0 1 1,0-1 0,0 1 0,0 0-1,0-1 1,0 1 0,0 0-1,-1-1 1,1 1 0,0 0 0,0-1-1,-1 1 1,1 0 0,0-1-1,0 1 1,-1 0 0,1-1-1,0 1 1,-1 0 0,1 0 0,0 0-1,-1-1 1,1 1 0,0 0-1,-1 0 1,1 0 0,0 0 0,-1 0-1,1 0 1,-1-1 0,1 1-1,0 0 1,-1 0 0,1 0-1,-1 0 1,1 0 0,0 1 0,-1-1-1,1 0 1,-1 0 0,1 0-1,126-73-48,-90 55-80,-36 18 128,0 1 1,1 0 0,-1 0 0,0-1-1,0 1 1,1 0 0,-1 0 0,0 0-1,0 0 1,0 0 0,0-1-1,0 1 1,0 0 0,-1 0 0,1 0-1,0 0 1,0-1 0,-1 1 0,1 0-1,0 0 1,-1-1 0,1 1-1,0 0 1,-1 0 0,1-1 0,-1 1-1,0 0 1,1-1 0,-1 1 0,1-1-1,-1 1 1,0-1 0,1 1 0,-2-1-1,2 1-4,-52 79-87,52-79 94,1-1-1,0 1 0,-1-1 1,1 1-1,0-1 0,0 1 1,0-1-1,0 1 0,0-1 0,-1 0 1,1 0-1,0 1 0,0-1 1,0 0-1,0 0 0,0 0 1,0 0-1,0 0 0,0 0 1,0 0-1,0 0 0,0-1 1,0 1-1,0 0 0,-1 0 0,1-1 1,0 1-1,0-1 0,0 1 1,0-1-3,141-52-59,-118 47 123,-44 28-69,-18-1 21,47-34 96,62-64-112,-66 70-4,-7 12-8,-9 13-36,4-12 65,0 1-1,-1-1 1,1-1 0,-1 0 0,-1 0 0,1 0 0,0-1 0,-1 0 0,0-1 0,0 0-1,0-1 1,-1 1-17,7-4 0,1 0 0,-1 1-1,1-1 1,-1-1 0,1 1 0,0 0-1,-1 0 1,1-1 0,0 1-1,0-1 1,0 0 0,0 0 0,1 0-1,-1 0 1,0 0 0,1 0-1,-1 0 1,1 0 0,0-1 0,0 1-1,0 0 1,0-1 0,0 1-1,0-1 1,0 1 0,1-1 0,0 0-1,-1 1 1,1-1 0,-4-10-2,-55-86 34,10-51-187,17 109-261,24 33-1105,7 7-4531,4 1 4308</inkml:trace>
  <inkml:trace contextRef="#ctx0" brushRef="#br0" timeOffset="-207988.013">2735 3540 2176,'-89'85'2459,"-12"-14"-1308,90-59-711,22-9 347,0-7-742,-1 0 0,0 0 0,0-2 0,0 1 0,0-1 0,-1 0-1,0-1 1,4-5-45,32-20-66,-76 63 440,-118 63 122,136-85-184,22-18-187,122-65-2,-94 54-214,-36 20 160,-26 26-63,-86 55 68,95-69 47,22-19 46,118-82-156,-157 123-16,-44 26 63,108-87 124,87-56-310,-106 78-4,-14 13 24,-80 67 364,42-55-256,53-35-6,83-78-68,-131 122-102,-76 47 357,23-22-272,63-60 70,24 6 106,1 0-47,114-34-230,-39 10 378,-102 41-138,22-15-43,1 0-1,0 1 0,-1-1 0,1-1 0,-1 1 1,0-1-1,0 1 0,0-2 0,1 1 0,-1 0 1,0-1-1,0 0 0,0 0 0,0 0 1,0-1-1,0 0 0,0 0 0,0 0 0,0 0-4,5 0-1,-1 1 0,1 0 0,0 0 0,-1 0 0,1 0 0,-1-1 0,1 1 0,0 0 0,-1 0 0,1 0 0,-1 0 0,1 0 0,-1 0 0,1 0 0,0 0 0,-1 0 0,1 0 0,-1 0 0,1 0 1,0 0-1,-1 1 0,1-1 0,-1 0 0,1 0 0,0 0 0,-1 1 0,1-1 0,0 0 0,-1 0 0,1 1 0,0-1 0,-1 0 0,1 0 0,0 1 0,0-1 0,-1 0 0,1 1 0,0-1 0,0 1 0,0-1 0,0 0 0,-1 1 0,1-1 0,0 1 0,0-1 0,0 0 0,0 1 0,0-1 0,0 1 0,0-1 0,0 0 0,0 1 0,0-1 0,0 1 0,0-1 0,1 0 0,-1 1 0,0-1 0,0 1 1,0 0 1,-1-1 0,1 1 0,0-1 0,0 1 0,-1 0 0,1-1 1,0 1-1,0 0 0,0 0 0,0-1 0,0 1 0,0 0 0,0-1 0,0 1 1,0 0-1,0 0 0,0-1 0,0 1 0,0 0 0,1-1 0,-1 1 0,0 0 1,1-1-1,-1 1 0,0 0 0,1-1 0,-1 1 0,1-1 0,-1 1 0,1-1 1,-1 1-1,1-1 0,-1 1 0,1-1 0,-1 1 0,1-1 0,0 0 0,-1 1 1,1-1-1,0 0 0,-1 0 0,1 0 0,0 1 0,-1-1 0,1 0 0,0 0 1,-1 0-1,1 0 0,0 0 0,0 0 0,-1 0 0,1 0 0,0 0-1,36-15 68,-34 14-67,-21-5-1,-89-21 250,208 16-372,-216 35 282,62-24-32,166-29-187,-103 28 90,-8 0-31,1 0 0,-1 1 0,0-1 0,1 1 0,-1-1 0,1 1 0,-1 0 0,1 0 0,-1 0 0,1 0 0,-1 1 0,0-1 0,1 0 1,-1 1-1,1 0 0,-1 0 0,0 0 0,1 0 0,-1 0 0,0 0 0,0 0 0,0 1 0,0-1 0,1 1 0,-31 26-11,18-22 13,0 0-1,0-1 0,0 0 0,-1-1 0,0 0 0,0 0 1,0-1-1,0-1 0,-11 2-1,22-5 2,0 1 0,1 0-1,-1 0 1,0-1 0,0 1 0,1 0-1,-1-1 1,0 1 0,0 0 0,1 0-1,-1-1 1,0 1 0,0-1 0,0 1-1,1 0 1,-1-1 0,0 1 0,0 0-1,0-1 1,0 1 0,0-1 0,0 1 0,0 0-1,0-1 1,0 1 0,0-1 0,0 1-1,0 0 1,0-1 0,0 1 0,0-1-1,-1 1 1,1 0 0,0-1 0,0 1-1,0 0 1,-1-1 0,1 1 0,0 0-1,0-1 1,-1 1 0,1 0 0,0 0-1,0-1 1,-1 1 0,1 0 0,0 0 0,-1-1-1,1 1 1,-1 0 0,1 0 0,0 0-1,-1 0 1,1 0 0,0 0 0,-1-1-1,1 1 1,-1 0 0,1 0 0,0 0-1,-1 0 1,1 0 0,-1 1 0,1-1-1,0 0 1,-1 0 0,1 0 0,-1 0-1,1 0-1,24-20-4,-20 17 7,0 1-1,0-1 0,0 1 0,1 0 0,0 0 0,-1 1 0,1-1 0,0 1 1,0 0-1,-1 0 0,1 1 0,0-1 0,0 1 0,0 0 0,0 0 0,0 1 1,0 0-1,0 0 0,-1 0 0,3 1-2,-6-2 4,-1 1-1,0 0 1,1-1-1,-1 1 1,0 0-1,0-1 1,1 1-1,-1 0 1,0-1-1,0 1 1,0 0-1,0-1 1,0 1-1,0 0 1,0 0-1,0-1 1,0 1-1,0 0 1,-1-1-1,1 1 1,0 0-1,0 0 1,-1-1-1,1 1 1,0-1 0,-1 1-1,1 0 1,-1-1-1,1 1 1,-1-1-1,1 1 1,-1-1-1,1 1 1,-1-1-1,1 1 1,-1-1-1,0 0 1,1 1-1,-1-1 1,1 0-1,-1 1 1,0-1-1,0 0 1,1 0-1,-1 0 1,0 0-1,1 0 1,-1 0-1,0 0 1,0 0-4,-4 2 18,0-1 1,0 1-1,0-1 0,0-1 0,-1 1 1,1-1-1,0 0 0,0 0 1,-1 0-1,1-1 0,0 0 0,0 0 1,0 0-1,0-1 0,0 0 1,0 0-1,0 0 0,0 0 0,1-1 1,-1 1-1,0-2-18,15 13-208,40-6 91,-50-3 159,-12 3 28,-21-1-70,0 2 0,0 1 0,0 2 0,1 1 0,-4 2 0,19-2-74,25-2 25,97-25 186,-53 5-103,-264 35 40,172-8-271,222-96 144,-215 102 58,-37 14 96,-101 34-207,392-171-76,-137 78 236,-102 43 116,-170 85-90,118-70-112,125-66 102,-25 15-81,-13 7 8,0 0-1,2 2 0,-1 0 1,1 1-1,1 0 1,16-4 3,-38 23 48,-78 55 19,48-44-54,-54 28-3,86-49-11,1 0-1,-1 0 0,0 0 1,0-1-1,0 1 1,1 0-1,-1 0 0,0 0 1,0 0-1,0-1 0,0 1 1,1 0-1,-1 0 0,0 0 1,0 0-1,0-1 0,0 1 1,0 0-1,0 0 1,0-1-1,0 1 0,0 0 1,0 0-1,1 0 0,-1-1 1,0 1-1,0 0 0,0 0 1,-1-1-1,1 1 0,0 0 1,0 0-1,0 0 1,0-1-1,0 1 0,0 0 1,0 0-1,0-1 0,0 1 1,0 0-1,-1 0 0,1 0 1,0 0-1,0-1 0,0 1 1,0 0-1,-1 0 1,1 0-1,0 0 0,0 0 1,0-1-1,0 1 0,-1 0 1,1 0-1,0 0 2,21-18-26,-20 17 36,74-63-293,-75 64 285,0 0 0,0 0-1,0 0 1,-1 0 0,1 0 0,0 0 0,0 0-1,0 0 1,-1 0 0,1 0 0,0-1 0,0 1-1,0 0 1,0 0 0,-1 0 0,1 0-1,0 0 1,0 0 0,0-1 0,0 1 0,-1 0-1,1 0 1,0 0 0,0 0 0,0-1 0,0 1-1,0 0 1,0 0 0,0 0 0,0-1 0,0 1-1,0 0-1,-23 12 66,-96 55-61,55-38-138,188-79 95,-124 50 41,0 0-1,0 0 0,0 0 1,0 0-1,0 1 0,0-1 1,0 0-1,0 0 0,0 0 0,0 1 1,0-1-1,1 0 0,-1 0 1,0 0-1,0 0 0,0 1 1,0-1-1,0 0 0,0 0 1,0 0-1,0 0 0,0 0 1,1 1-1,-1-1 0,0 0 0,0 0 1,0 0-1,0 0 0,1 0 1,-1 0-1,0 0 0,0 1 1,0-1-1,0 0 0,1 0 1,-1 0-1,0 0 0,0 0 0,0 0 1,0 0-1,1 0 0,-1 0 1,0 0-1,0 0 0,0 0-2,-14 10-34,-120 33 130,262-73-182,-128 31 88,0-1 0,0 1 0,0-1 1,0 1-1,0-1 0,0 1 0,0-1 0,0 1 0,0-1 0,0 1 0,0-1 0,0 1 0,0-1 0,-1 1 0,1-1 0,0 1 0,0-1 0,-1 1 0,1-1 0,0 0 0,-1 1 0,1-1 0,0 0 0,-1 1 0,1-1 0,0 0 1,-1 1-1,1-1 0,-1 0 0,1 0 0,-1 1 0,1-1 0,-1 0 0,1 0 0,-1 0 0,1 0 0,-1 0 0,1 1 0,-1-1 0,1 0 0,-1 0 0,1 0 0,-1 0 0,1-1 0,-1 1 0,1 0 0,-1 0-2,-129 17-5,70-13 74,59-4-111,1 0 26,0 0 48,34-7-230,68-19 396,-135 35-211,22-6 26,0 0 0,0 0 0,0-1 0,0-1 0,0 1 0,0-2 0,0 0 0,0 0 0,0-1 0,-7-1-13,-54-27-101,147 31 30,-35-6-40,-25 4 132,52 8 76,-67-8-93,0 1-1,0-1 1,0 1 0,0-1 0,0 1 0,-1-1 0,1 0 0,0 1 0,0-1 0,0 1-1,0-1 1,-1 0 0,1 1 0,0-1 0,0 1 0,-1-1 0,1 0 0,0 1 0,0-1-1,-1 0 1,1 0 0,0 1 0,-1-1 0,1 0 0,-1 0 0,1 1 0,0-1 0,-1 0-1,1 0 1,-1 0 0,1 0 0,0 0 0,-1 0 0,1 0 0,-1 0 0,1 0 0,-1 0-1,1 0 1,-1 0 0,1 0 0,0 0 0,-1 0 0,1 0 0,-1 0 0,1 0 0,0 0-1,-1-1 1,0 1-4,-10 0 1,0-1 0,0 0-1,1 0 1,-1-2-1,0 1 1,0-1 0,1-1-1,0 1 1,-3-3-1,0 4-27,19 7-80,122 12 49,-128-17 58,0-1 0,0 1 0,0 0 0,-1 0 0,1 1 0,0-1 0,0 0 0,0 0 0,-1 0 0,1 0 0,0 0 0,0 0 1,0 0-1,-1 0 0,1 0 0,0 0 0,0 0 0,0 1 0,0-1 0,-1 0 0,1 0 0,0 0 0,0 0 0,0 0 0,0 1 0,0-1 0,0 0 0,0 0 1,-1 0-1,1 1 0,0-1 0,0 0 0,0 0 0,0 0 0,0 1 0,0-1 0,0 0 0,0 0 0,0 0 0,0 1 0,0-1 0,0 0 0,0 0 0,0 0 1,0 1-1,0-1 0,0 0 0,0 0 0,1 0 0,-1 1 0,-29 3 9,24-3-5,-12 0 5,-1 0 0,0-2 0,0 0 0,1 0 0,-1-2 0,-13-3-9,28 5 15,-21 15-196,52-1 63,61-20 262,-88 5-117,-16 5-22,-115 6-191,108-6 153,-43-2-25,65-2 46,0 0-1,0 0 1,0 0-1,0 0 1,0 0 0,1 0-1,-1 0 1,0 0 0,1 0-1,-1 1 1,1-1-1,-1 0 1,1 0 0,-1 0-1,1 1 1,0-1-1,-1 0 1,1 1 0,0-1-1,-1 1 1,1-1-1,0 1 1,0-1 0,0 1-1,-1-1 1,1 1-1,0 0 1,0-1 0,0 1-1,0 0 1,0 0-1,0 0 1,0-1 0,0 1 12,128-18 80,-132 29-59,-4-9-18,-1 1 1,1-1-1,0 0 0,-1-1 0,0 0 1,1 0-1,-1 0 0,0-1 0,1 0 1,-1-1-1,0 0 0,-4-1-3,-9 0 25,-78-18 194,92 13-395,23 18-16,26 7 176,-27-12 117,-38 11-5,-73-24-123,96 7-5,22 2 128,110-31 32,-173 34 112,8-1-300,-46 16-45,158-32 148,-61 6-6,-27 7-32,-80 6 43,89-7-51,0 0-1,0 0 0,0-1 1,0 1-1,0 0 0,0 0 1,0-1-1,0 1 0,0 0 1,0 0-1,0-1 0,0 1 1,0 0-1,0 0 1,0-1-1,0 1 0,0 0 1,-1 0-1,1 0 0,0-1 1,0 1-1,0 0 0,0 0 1,0 0-1,0-1 0,-1 1 1,1 0-1,0 0 0,0 0 1,0-1-1,-1 1 0,1 0 1,0 0-1,0 0 0,-1 0 4,56-6-90,-24 21 154,-47-2 42,7-13-95,-1 0 0,1 0-1,0-1 1,-1-1 0,1 1-1,0-1 1,0-1 0,-7-2-11,6 7-108,23 11 8,42-2 132,-55-11-80,-38-23 218,-1 16-250,57 14-80,16-11-4751,-23 0 2212</inkml:trace>
  <inkml:trace contextRef="#ctx0" brushRef="#br0" timeOffset="-199598.244">936 3629 896,'-11'-8'3029,"12"27"-2986,13 7 436,7 15 932,-20-40-1388,-1 0 0,0 0 0,0 0 0,0 0 0,0 0 0,0 0 0,0 0 0,0 0 0,-1 1 0,1-1 0,0 0 0,0 0 0,-1 0 0,1 0 0,-1 0 0,1 0 0,-1 0 0,1-1 0,-1 1 0,0 0 0,1 0 0,-1 0 0,0 0 0,0-1 0,0 1 0,0 0 0,1-1 0,-1 1 0,0-1 0,0 1 0,0-1 0,0 1 0,0-1 0,0 0 0,0 1 0,-1-1 0,0 0-23,0 0 26,-1 0-1,1-1 0,-1 1 1,1-1-1,-1 0 0,1 0 1,-1 0-1,1 0 1,-1 0-1,1 0 0,0 0 1,0-1-1,-1 0 0,1 1 1,0-1-1,1 0 1,-1 0-1,0 0 0,0 0 1,1 0-1,-1 0 0,1 0 1,0-1-1,0 1 1,0 0-1,0-1 0,0 1 1,0-1-1,0-2-25,-11-16-27,44 59-95,-15-5 287,-30-39 742,-62-69-379,75 75-571,0 0 91,19 20-112,33 33 187,-50-51-139,-2-2-54,0 0 44,0 0 79,0 0 32,-12-8 11,6 4-119,1-1 0,-1 0-1,1 0 1,0-1-1,0 1 1,0-1 0,1 0-1,0-1 1,0 1 0,1-1-1,0 1 1,0-1-1,0-1 24,36 55 170,-1-8-228,-29-25 128,-15-31 63,-31-68-176,40 78-20,12 27-50,21 25 129,-62-60 32,-11-30-170,104 78 168,-6-7-66,-53-25 23,-1 0 0,0 1 0,1-1 0,-1 0 0,0 1 0,0 0-1,0-1 1,0 1 0,0 0 0,0-1 0,-1 1 0,1 0 0,0 0-1,-1 0 1,0 0 0,1 0 0,-1-1 0,0 1 0,0 0 0,0 0-1,0 0 1,0 0 0,-1 0 0,1 0 0,0 0 0,-1 0 0,0-1 0,1 1-1,-1 0 1,0 0 0,0-1 0,0 1 0,0 0 0,0-1 0,0 1-1,0-1 1,-1 1 0,1-1 0,-1 0 0,1 0 0,-1 1-3,-3 8 10,5-10 28,0 0-54,2-1 19,1 0 0,-1 0 0,0 0 0,0 0 0,0-1 0,0 1 0,0-1 1,0 1-1,0-1 0,0 0 0,0 0 0,-1 0 0,1 0 0,-1 0 0,0 0 0,0 0 1,1 0-1,-1-1 0,0 1 0,-1 0 0,1-1 0,0 1 0,-1-1 0,0 1 0,1-1-3,0 1 19,-1 7-22,1-1-4,0 1-1,-1-1 1,0 0-1,0 0 0,0 1 1,-1-1-1,1 0 0,-1 0 1,0 1-1,0-1 1,-1 0-1,1 0 0,-1 0 1,0-1-1,0 1 1,0 0-1,-1-1 0,1 1 1,-1-1-1,-1 2 8,2-5 8,0-1 0,0 1 1,0-1-1,0 0 0,0 0 0,0 0 0,0 0 0,1 0 1,-1 0-1,0 0 0,1-1 0,-1 1 0,1-1 0,0 1 1,-1-1-1,1 0 0,0 1 0,0-1 0,0 0 0,0 0 1,0 0-1,0 0 0,1 0 0,-1 0 0,1 0 0,-1 0 0,1 0 1,0 0-1,0 0-8,-1 1 8,-6-27-194,24 56 116,-7-8 137,-8-17-66,-1 0 0,1 0 1,0 0-1,-1 1 0,0-1 0,0 1 0,0-1 0,0 1 1,0-1-1,-1 1 0,1 0 0,-1-1 0,0 1 0,0 0 1,-1-1-1,1 3-1,-13-55 720,5-37-736,8 85-64,5 32-80,2 64 389,-14-108-170,0-98-166,-5 129 48,10-12 52,0 0-1,1 0 0,0 1 0,0-1 0,0 0 0,1 0 1,0 1-1,0-1 0,0 0 0,1 1 0,0-1 1,0 0-1,1 0 0,-1 0 0,3 5 8,-4-11 3,1 0-1,-1 0 1,0 1-1,0-1 0,0 0 1,0 0-1,1 0 1,-1 1-1,0-1 1,0 0-1,1 0 1,-1 0-1,0 0 1,0 0-1,1 1 1,-1-1-1,0 0 1,0 0-1,1 0 1,-1 0-1,0 0 1,1 0-1,-1 0 1,0 0-1,0 0 1,1 0-1,-1 0 1,0 0-1,1 0 1,-1 0-1,0 0 1,0 0-1,1-1 1,-1 1-1,0 0 1,0 0-1,1 0 1,-1 0-1,0-1 0,0 1 1,0 0-1,1 0 1,-1 0-1,0-1 1,0 1-1,0 0 1,0 0-1,1 0 1,-1-1-1,0 1 1,0 0-1,0-1 1,0 1-1,0 0 1,0 0-1,0-1 1,0 1-1,0 0 1,0 0-1,0-1 1,0 1-1,0 0 1,0-1-1,0 1 1,0 0-1,0 0 1,0-1-1,0 1 1,0 0-3,3-22-76,-20-72 113,10 130-175,12 39 196,-7-91 1,1-1 0,0 1-1,2 0 1,0-1 0,0 1-1,2 0 1,0-4-59,-8 94-213,-8-96 538,8-51-565,5 72 256,0 17 59,8 60-251,-8-26 250,2-49-72,-1 0 0,1-1-1,-1 1 1,1-1 0,-1 1-1,1-1 1,0 1 0,-1-1-1,1 0 1,0 0 0,-1 0-1,1 0 1,-1 0 0,1 0-1,0 0 1,-1-1 0,1 1-1,0 0 1,-1-1 0,1 1-1,-1-1 1,1 0 0,-1 0-1,1 1-1,-1-1-29,135-72 181,-105 53-133,-19 11-22,-13 9 8,-4 6 3,-52 40 56,46-39-88,0 1 0,1 0 0,0 1 0,1 0 0,0 0 0,0 1 0,1 0 0,-3 5 24,12-15 0,-1-1 0,1 1 0,-1 0 0,1 0 0,-1 0 0,1 0 0,0 0 0,-1 0 0,1 0 0,-1 0 0,1 0 0,0 0 0,-1 0 0,1 0 0,-1 0 0,1 1 0,-1-1 0,1 0 0,-1 0 0,1 0 0,0 1 0,-1-1 0,0 0 0,1 1 0,-1-1 0,1 1 0,-1-1 0,1 0 0,-1 1 0,0-1 0,1 1 0,-1-1 0,0 1 0,1-1 0,-1 1 0,0-1 0,0 1 0,0 0 0,1-1 0,-1 1 0,0-1 0,0 1 0,0 0 0,0-1 0,0 1 0,0-1 0,0 1 0,0-1 0,0 1 0,0 0 0,-1-1 0,1 1 0,0-1 0,0 1 0,0-1 0,-1 1 0,1-1 0,0 1 0,-1-1 0,1 1 0,0-1 0,-1 1 0,1-1 0,-1 1 0,1-1 0,-1 0 0,1 1 0,-1-1 0,1 0 0,82-33 118,-48 16-145,-56 37 54,15-16-8,-1-1 0,1 0 1,-1 0-1,1-1 1,-1 0-1,0 0 0,0-1 1,0 0-1,0 0 1,0-1-1,-1 0-19,-2-13 48,10 12-37,0 0 0,-1 0-1,1 1 1,0-1 0,-1 1 0,1-1 0,-1 1 0,0-1-1,1 1 1,-1 0 0,1-1 0,-1 1 0,1 0-1,-1 0 1,0 0 0,1 0 0,-1 1 0,1-1 0,-1 0-1,1 1 1,-1-1 0,1 1 0,-1-1 0,1 1-1,-1 0 1,1 0 0,0 0 0,-1 0 0,1 0 0,0 0-1,0 0 1,0 0 0,0 0 0,0 0 0,-1 1-11,3-1-4,-1 0 0,0 0-1,0 0 1,1 0 0,-1 0 0,1 0 0,-1 0 0,1 0 0,-1 0 0,1 0 0,0 0 0,-1 0 0,1 0 0,0 0 0,0 0 0,0-1 0,0 1 0,0 0-1,-1-1 1,1 1 0,0 0 0,1-1 0,-1 1 0,0-1 0,0 0 0,0 1 0,0-1 0,0 0 0,1 0 4,0 1-5,4 1 36,1-1 0,0 0 0,0-1-1,0 0 1,0 0 0,0 0 0,0-1 0,0 0 0,0 0 0,0-1-1,1 0-30,7-1 93,-8 1-76,0-1 1,0 0-1,-1 0 1,1-1-1,-1 0 1,0 0-1,0 0 1,0-1-1,-1 0 0,1 0 1,2-4-18,26-21 53,-22 22-401,-13 8-79,-8 5 274,-40 18-364,40-19 526,0 0 0,0-1 0,-1 0 0,1-1-1,-1 0 1,0 0 0,1-1 0,-1 0 0,-6-1-9,31-10-181,112-7 5,-14-42 330,-89 50-100,-24 9-236,0 0-159,0 0-208,0 0-193,0 0-575,0 0-939,0 0-133</inkml:trace>
  <inkml:trace contextRef="#ctx0" brushRef="#br0" timeOffset="-194792.497">1078 3795 2560,'1'0'61,"-1"0"0,0 0 0,0 0 0,1 0 1,-1 0-1,0 0 0,0 0 0,1 0 0,-1 0 0,0 0 0,0 0 0,1 0 0,-1 0 1,0 0-1,0 0 0,1 0 0,-1 0 0,0 0 0,0-1 0,1 1 0,-1 0 1,0 0-1,0 0 0,0 0 0,1-1 0,-1 1 0,0 0 0,0 0 0,0 0 1,1-1-1,-1 1 0,0 0 0,0 0 0,0-1 0,0 1 0,0 0 0,0 0 0,0-1 1,0 1-1,0 0 0,0 0 0,0-1 0,0 1 0,0 0 0,0 0 0,0-1 1,0 1-1,0 0 0,0 0 0,0-1 0,0 1 0,0 0 0,0 0 0,0-1 1,0 1-1,-1 0 0,1 0 0,0-1 0,0 1 0,0 0 0,0 0 0,-1 0 0,1-1-61,156 4 891,-143-3-880,-8-1-4,0 1-1,0-1 1,0 1 0,0 0 0,0 0 0,0 1-1,-1-1 1,1 1 0,0 0 0,0 1 0,0-1 0,-1 1-1,1 0 1,-1 0 0,1 0 0,-1 1 0,0-1-1,4 4-6,-8-6 28,-1-1 0,1 1 0,0 0-1,-1-1 1,1 1 0,-1 0-1,1 0 1,0-1 0,-1 1-1,1 0 1,-1 0 0,1 0 0,-1-1-1,1 1 1,-1 0 0,1 0-1,-1 0 1,1 0 0,-1 0-1,1 0 1,-1 0 0,1 0-1,-1 0 1,1 0 0,-1 1 0,1-1-1,0 0 1,-1 0 0,1 0-1,-1 1 1,1-1 0,-1 0-1,1 0 1,0 1 0,-1-1 0,1 0-1,0 1 1,-1-1 0,1 0-1,0 1 1,-1-1 0,1 1-1,0-1 1,0 0 0,-1 1 0,1-1-1,0 1 1,0-1 0,0 1-1,0-1 1,0 1 0,0-1-1,0 1 1,-1-1 0,1 1 0,1-1-1,-1 1 1,0-1 0,0 1-1,0-1 1,0 0 0,0 1-28,-11-7 20,0 0 0,-1 1 0,1 1 0,-1-1 0,0 2 0,0 0 0,-1 0 0,1 1 0,-1 1 0,1 0 0,-1 1 0,1 0 0,-1 1 0,1 0 0,-1 1 0,-7 2-20,-11 8-86,59-5 76,114-15 538,-120 8-448,-82-11-128,49 12 42,0-1 0,0 1 0,0 1 0,0 0 1,1 0-1,-1 1 0,1 1 0,-1 0 0,1 0 1,0 1-1,-8 5 6,17-9 32,1-1-48,13 4 16,-1-4 81,0-1 0,0 0 0,0-1 0,0 0 0,0-1 1,0 0-1,9-5-81,9-1 200,-1-1 45,48-5-69,-76 15-174,1 0 0,-1 1 1,0-1-1,0 0 0,0 1 0,0 0 1,0-1-1,0 1 0,0-1 0,0 1 1,0 0-1,0 0 0,0 0 0,0 0 1,-1-1-1,1 1 0,0 0 0,0 0 0,-1 0 1,1 1-1,-1-1 0,1 0 0,-1 0 1,1 0-1,-1 0 0,0 0 0,0 1 1,1-1-1,-1 0 0,0 0 0,0 1-2,-33-5 219,-92-23-320,125 27 98,0-1 1,0 0-1,0 1 1,0-1-1,0 0 1,0 0-1,0 1 1,0-1-1,0 0 1,0 0 0,0 1-1,0-1 1,0 0-1,0 0 1,0 1-1,0-1 1,0 0-1,-1 0 1,1 1-1,0-1 1,0 0-1,0 0 1,0 0 0,-1 1-1,1-1 1,0 0-1,0 0 1,-1 0-1,1 0 1,0 0-1,0 1 1,0-1-1,-1 0 1,1 0-1,0 0 1,0 0 0,-1 0-1,1 0 1,0 0-1,-1 0 1,1 0-1,0 0 1,0 0-1,-1 0 1,1 0-1,0 0 1,0 0-1,-1 0 1,1 0 0,0 0-1,0 0 1,-1-1 2,24 11-128,119 37 128,-99-33 224,-53-33-11,3 9-158,5 6-70,0-1 1,-1 1-1,1 1 1,-1-1-1,0 0 1,0 1-1,0-1 1,-1 1-1,1 0 1,-1 0 0,0 0-1,0 1 1,-1-1 14,57 26-214,-45-20 206,0-1-1,0 1 1,-1 0-1,1 0 1,-1 1-1,0 0 1,0 0-1,0 1 1,0-1-1,0 1 9,-34-5 299,-112-36-299,68 42-432,192 0 352,-93-3 117,-26-3-85,-33 10 240,-94-14-245,86-7 37,71 0-144,-22 10 160,0 1 1,0 1 0,0 0 0,0 0 0,0 0 0,0 1-1,0 1 1,-1 0 0,1 0 0,-1 0 0,0 1 0,0 0-1,2 2 0,-65-10 192,53 3-202,-4 0 5,0 0 0,0-1-1,1 1 1,-1-1 0,0-1-1,1 1 1,0-1-1,-1 0 1,1 0 0,0 0-1,1-1 1,-1 0-1,0 0 1,1 0 0,-2-3 5,44 7-112,-33 1 120,1-1 1,0 0 0,-1-1 0,1 1-1,0-1 1,-1 0 0,1 0 0,-1-1 0,1 0-1,-1 0 1,0 0 0,0 0 0,0-1-1,1 0-8,-28-1 11,-158 12-256,238-25 229,36-1 245,-109 30-261,-6 2-64,11-7 84,0 0 0,-1 0 0,0-1 1,0 0-1,0-1 0,-1 0 0,0-1 0,0 0 0,-2-1 12,14-4-19,0 0 0,0 0 0,0 0 0,0 0 0,0 0 0,0-1-1,0 1 1,1 0 0,-1 0 0,0 0 0,1 0 0,-1 0 0,1 0 0,-1 0-1,1 0 1,0 0 0,-1 0 0,1 0 0,0 1 0,0-1 0,0 0 0,0 0-1,-1 1 1,1-1 0,0 0 0,0 1 0,0-1 0,0 1 0,1-1 19,84-50 53,-169 98-810,83-49-4592,7-2 3002</inkml:trace>
  <inkml:trace contextRef="#ctx0" brushRef="#br2" timeOffset="-187770.881">1787 1604 2560,'5'-34'3354,"2"-66"-2954,-2 20-284,-5 46-3106,0 30 2489,0 0-1094</inkml:trace>
  <inkml:trace contextRef="#ctx0" brushRef="#br2" timeOffset="-187202.814">1796 1610 1664,'1'2'1211,"1"5"-695,-2-12 824,0 4-823,2-11 1429,12-135-54,-10-2-4216,-3 134-219,0 2 116</inkml:trace>
  <inkml:trace contextRef="#ctx0" brushRef="#br2" timeOffset="-185574.638">2382 1546 1408,'-2'29'1088,"4"33"-904,-2-58 2533,5-18-1106,17-236 733,-20 83-5184,-2 154 648</inkml:trace>
  <inkml:trace contextRef="#ctx0" brushRef="#br2" timeOffset="-185121.868">2379 1410 4352,'3'-40'2037,"14"-137"379,-14 95-4880,-3 76 283</inkml:trace>
  <inkml:trace contextRef="#ctx0" brushRef="#br2" timeOffset="-184053.928">1811 1699 2048,'-1'-7'4080,"2"-18"-2918,6-123-74,-5 37-3658,-1 103 565,1 2-102</inkml:trace>
  <inkml:trace contextRef="#ctx0" brushRef="#br2" timeOffset="-183537.45">1813 1732 3456,'3'-100'5024,"12"-231"-5158,-9 297-3855,-3 16 1520</inkml:trace>
  <inkml:trace contextRef="#ctx0" brushRef="#br2" timeOffset="-181336.63">1848 1749 1792,'6'17'704,"-6"-17"-576,6 0 64,-2 3-32,1 2-192,0-2-32,1 6 32,2-1 0,3 5 32,-1 6 0,0-2 0,2 5-96,-1 3 0,0-1-640,1 0-256</inkml:trace>
  <inkml:trace contextRef="#ctx0" brushRef="#br2" timeOffset="-180838.016">2061 2133 2048,'9'14'864,"-9"-14"-672,9 25-128,-6-15-32,1 2 32,-1 4 32,0-7-128,-1-2-32,2 5 32,-3-1 64,1 4 0,0 5 64,0-11-992,-1-2-416</inkml:trace>
  <inkml:trace contextRef="#ctx0" brushRef="#br2" timeOffset="-180454.195">2018 2061 1792,'47'114'2005,"3"103"-4527,-47-203 1791</inkml:trace>
  <inkml:trace contextRef="#ctx0" brushRef="#br2" timeOffset="-180081.091">2058 2215 1536,'3'26'608,"-3"-26"-480,7 33-96,-3-18-32,-1 0 0,1 5 64,-1-8-96,-1-1 0,1 7 32,2 7 0,1-1-96,-1 0 0,-2-8-512,1-3-160</inkml:trace>
  <inkml:trace contextRef="#ctx0" brushRef="#br2" timeOffset="-179737.771">2060 2231 1664,'10'39'2885,"27"149"-1168,0-9-5007,-32-155 1658</inkml:trace>
  <inkml:trace contextRef="#ctx0" brushRef="#br2" timeOffset="-179355.251">2110 2319 1792,'5'26'2752,"61"224"-1591,-12-84-3703,-42-134 851</inkml:trace>
  <inkml:trace contextRef="#ctx0" brushRef="#br2" timeOffset="-178985.843">2115 2350 2816,'-4'38'2432,"16"20"-2378,3 0 1,3-1-1,2 0 0,2-1 1,13 18-55,9 8-2133,-31-58 314</inkml:trace>
  <inkml:trace contextRef="#ctx0" brushRef="#br2" timeOffset="-178571.534">2168 2629 1664,'10'22'384,"2"0"0,0-1 0,2 0 0,0-1-1,5 5-383,28 40 49,27 76-333,-38-69-2467,-29-57 2346</inkml:trace>
  <inkml:trace contextRef="#ctx0" brushRef="#br2" timeOffset="-178201.233">2161 2648 1920,'8'17'430,"1"0"0,1-1 0,0-1 0,1 1 0,1-2 0,10 12-430,21 25 620,-9-2-1281,-2 0-1,-3 2 1,13 32 661,-33-66-1664</inkml:trace>
  <inkml:trace contextRef="#ctx0" brushRef="#br2" timeOffset="-177820.84">2278 2797 2048,'31'35'1269,"1"10"-373,103 238-287,-111-228-2044,-13-30-384</inkml:trace>
  <inkml:trace contextRef="#ctx0" brushRef="#br2" timeOffset="-177485.327">2358 2868 3456,'31'70'3332,"22"44"-2461,26 59-1352,-38-80-2596,-31-65 832</inkml:trace>
  <inkml:trace contextRef="#ctx0" brushRef="#br2" timeOffset="-177078.757">2442 3045 2816,'36'72'3440,"3"2"-3330,-3 2 0,-4 1 0,15 56-110,-44-125-24,13 47-224,-5-18-2685,-6-19 1024</inkml:trace>
  <inkml:trace contextRef="#ctx0" brushRef="#br2" timeOffset="-176714.944">2536 3199 2816,'35'117'3741,"-9"-47"-3648,44 180-1324,-67-236-641,1-3-107</inkml:trace>
  <inkml:trace contextRef="#ctx0" brushRef="#br2" timeOffset="-176354.377">2535 3204 3712,'18'46'3472,"19"61"-3494,-5 0 1,11 71 21,-34-140-890,-2-14-2486,-6-20 1717</inkml:trace>
  <inkml:trace contextRef="#ctx0" brushRef="#br2" timeOffset="-175637.646">2134 2519 2816,'5'7'2107,"24"64"-1316,-3 0 1,11 54-792,-13-28-595,-10-31-2756,-10-49 1911</inkml:trace>
  <inkml:trace contextRef="#ctx0" brushRef="#br2" timeOffset="-175221.418">2157 2584 2432,'7'98'4677,"24"136"-3968,-10 21-2554,-18-223-1675,-3-19 2059</inkml:trace>
  <inkml:trace contextRef="#ctx0" brushRef="#br2" timeOffset="-174823.279">2229 2781 3584,'5'48'5136,"2"29"-4870,-7 0-1462,-3-1-1,-4-1 0,-3 1 0,-4-1 1,-10 27 1196,17-80-2267,4-16 1755</inkml:trace>
  <inkml:trace contextRef="#ctx0" brushRef="#br2" timeOffset="-174494.183">2267 2970 3712,'-29'75'4365,"8"47"-4154,14-68 71,-5 37-862,-13 71-5933,23-149 5644</inkml:trace>
  <inkml:trace contextRef="#ctx0" brushRef="#br2" timeOffset="-174210.529">2217 3159 3456,'-2'-3'1408,"2"3"-1120,-3 20 224,1-11 64,1 3-192,-3 5-64,3-1-160,-1-4-128,-2 9 0,1-4-32,-2 13 0,-4 13-160,4-11-32,0-6-1472,0 6-928,2-7 1120</inkml:trace>
  <inkml:trace contextRef="#ctx0" brushRef="#br2" timeOffset="-173307.9">2385 2827 3456,'0'0'76,"0"0"0,0 1 0,0-1 0,0 0 0,0 0 0,-1 0-1,1 0 1,0 0 0,0 1 0,0-1 0,0 0 0,-1 0 0,1 0 0,0 0 0,0 0 0,0 0 0,-1 0 0,1 0 0,0 0 0,0 0 0,0 0 0,-1 0 0,1 0-1,0 0 1,0 0 0,0 0 0,-1 0 0,1 0 0,0 0 0,0 0 0,0 0 0,-1 0 0,1 0 0,0 0 0,0 0 0,0 0 0,-1-1 0,1 1 0,0 0-1,0 0 1,0 0 0,0 0 0,0 0 0,-1-1 0,1 1 0,0 0-76,8 12 315,8 9-242,1 0 0,1-2 0,0 0 0,21 15-73,41 44 118,108 144-1419,-166-199-464</inkml:trace>
  <inkml:trace contextRef="#ctx0" brushRef="#br2" timeOffset="-172821.569">2440 2978 3200,'5'-2'3428,"19"18"-2833,-24-16-554,136 97 604,-46-20-511,96 95-76,-90-80-2101,-81-87-666,-11-8 864</inkml:trace>
  <inkml:trace contextRef="#ctx0" brushRef="#br2" timeOffset="-172485.842">2852 3269 2432,'33'15'960,"-21"-5"-768,6 5 128,-7-8-64,6 4-64,0 0-32,4 4-96,-1 0-64,1 2 32,0-2-32,-2 2-704,-4-2-256,-1-1-96,-4-2 0</inkml:trace>
  <inkml:trace contextRef="#ctx0" brushRef="#br2" timeOffset="-172207.543">2910 3245 1920,'16'24'768,"-4"-9"-576,5 5-64,-10-11 0,3 1-960,0-1-352</inkml:trace>
  <inkml:trace contextRef="#ctx0" brushRef="#br2" timeOffset="-171221.768">1994 2373 1280,'-1'7'512,"1"-7"-384,0-3-64,0 3 64,1 3-384,1 2-64,0 0-192,-2 0-32</inkml:trace>
  <inkml:trace contextRef="#ctx0" brushRef="#br2" timeOffset="-170872.594">2023 2454 2560,'-26'36'2795,"-66"178"-982,72-155-2756,-3-2 1,-2 0-1,-2-2 0,-16 21 943,34-62-1957</inkml:trace>
  <inkml:trace contextRef="#ctx0" brushRef="#br2" timeOffset="-170568.698">2011 2549 2560,'-6'1'3614,"4"10"-3511,-56 122 52,58-132-158,-11 29-406,-2-1 0,0 0-1,-2-1 1,-1-1 0,-1 0 0,-2-1 0,0-1 0,-2 0 0,-1-2 409,5-7-827,-2 3-197</inkml:trace>
  <inkml:trace contextRef="#ctx0" brushRef="#br2" timeOffset="-170137.592">2065 2543 2048,'-41'46'3754,"13"2"-3279,2 1 0,2 1 0,-4 15-475,-55 112-27,70-153-155,-76 122 184,17-57-3747,59-77 1942</inkml:trace>
  <inkml:trace contextRef="#ctx0" brushRef="#br2" timeOffset="-169802.4">1785 3015 3328,'-41'56'4741,"28"-40"-4682,1 1 1,1 0-1,0 1 1,1 0-1,1 1 0,-4 13-59,6-14-859,0-1 0,-1-1 0,-1 1 0,0-1-1,-2-1 1,1 0 0,-2-1 0,-3 4 859,6-9-944</inkml:trace>
  <inkml:trace contextRef="#ctx0" brushRef="#br2" timeOffset="-169473.997">1710 3115 2560,'-43'66'5530,"-36"55"-4673,-15-12-3794,77-91-492,11-11 1904</inkml:trace>
  <inkml:trace contextRef="#ctx0" brushRef="#br2" timeOffset="-169122.436">1590 3333 3456,'-17'20'1312,"6"-10"-1024,-4 0 288,13-9 96,-8 9-256,1-3 0,-4 6-288,0 0-96,-2 7-448,1-4-224,0 5-1216,2-5-544</inkml:trace>
  <inkml:trace contextRef="#ctx0" brushRef="#br2" timeOffset="-166641.56">2053 2478 2816,'7'-7'4024,"-6"-4"-2639,0-2-1184,5-86 455,-11 52-795,3 27-5476,2 20 3727</inkml:trace>
  <inkml:trace contextRef="#ctx0" brushRef="#br2" timeOffset="-161884.695">2058 2501 2816,'-6'-17'5621,"6"-23"-4512,1 26-549,-1-100 630,0 114-1073,7 18-389,-6 112-725,-2-112 856,1-30 426,0-81-72,0 79-9,1 23-232,-4 123-356,17-362 1312,-14 100-981,0 130-33,5 22 44,17 93-940,-31-190 1324,4 55-238,-1 0 0,-1 0 1,-1 1-1,0 0 1,-1 1-1,-1 0 0,-1 0-104,10 18-53,22 49-715,10 63 43,-75-201 1738,-30-44-304,113 201-405,36 42-1258,-75-109 938,-5-8 133,-11-19-62,9 16-37,0 0 0,1-1 0,0 0 1,0 0-1,2 0 0,-1-1 1,1 0-1,1 1 0,0-1 1,1-1-1,-1-4-18,-1-1 141,7 23 235,57 93-258,-60-92-57,-13-17 16,-63-127 142,26 53-22,50 84-186,17 31-64,-12-20 23,0 0 0,0 1 0,-1-1 0,0 1 0,-1-1 0,0 1 0,-1 0 0,1 9 30,-3-20 5,0 0 1,0-1 0,0 1 0,-1 0-1,1 0 1,0 0 0,0-1-1,0 1 1,0 0 0,-1 0 0,1 0-1,0 0 1,0-1 0,0 1 0,-1 0-1,1 0 1,0 0 0,0 0-1,-1 0 1,1 0 0,0 0 0,0 0-1,0-1 1,-1 1 0,1 0-1,0 0 1,0 0 0,-1 0 0,1 0-1,0 0 1,0 0 0,-1 1 0,1-1-1,0 0 1,0 0 0,-1 0-1,1 0 1,0 0 0,0 0 0,-1 0-1,1 0 1,0 1 0,0-1 0,0 0-1,-1 0 1,1 0 0,0 1-1,0-1 1,0 0 0,0 0 0,-1 1-6,-11-25 54,11 23-48,-77-158 266,101 196-144,10 43-251,-47-124 304,-39-66-138,70 165-144,-5-8 106,-22-77 38,-29-69-113,62 177 38,-16-52-42,-2-37 84,-37-74-15,121 258-395,-74-144-59,-14-29 481,-14-21-44,-47-70 209,79 130 133,25 37-421,-47-97-49,-31-46 236,91 176-86,-62-143-128,-6-9 128,39 72-726,-10-14-3978,-12-13 2550</inkml:trace>
  <inkml:trace contextRef="#ctx0" brushRef="#br2" timeOffset="-157396.365">2128 1970 2304,'47'-69'5040,"-73"128"-4838,-8 13-324,32-67 139,-2 9 79,8-15-60,59-102 1079,-35 63-641,-61 125-287,4-9-1483,24-76 1275,15-19-161,43-81 1756,-66 113-1228,-28 92-1092,35-86-801,10-24 1687,-1 1 0,0-1 0,0 0-1,0 0 1,0 0 0,-1 0 0,0-1 0,0 1-1,0-1 1,-1 1 0,0-1 0,0 1 0,0-1-1,-1-3-139,-12 18 70,0 16-651,-25 71-566,59-143 2048,-5-17 70,-24 75-1137,-27 68 193,128-253 1850,-48 97-1301,-59 97-732,0 2-1,0-1 0,2 1 0,1 1 0,0 2 157,46-74-229,29-34 1013,-15 19-171,-55 71-490,-34 48-571,-38 61-773,56-82 1178,52-100 688,36-55 123,-4-6-560,-39 88-197,-23 63-22,-24 55-453,9-49 326,48-129 239,-10-1 48,-41 152-911,14-42 782,1-3 22,2-15-14,17-107-1772,-15 100-3957,1 6 3296</inkml:trace>
  <inkml:trace contextRef="#ctx0" brushRef="#br2" timeOffset="-153731.814">1668 1349 512,'-7'10'256,"7"-10"-192,-5-3-32,5 3 0,-1 1-32,-1 1 0,0-1 0,0 1 0,1-2-224,-1 0-96</inkml:trace>
  <inkml:trace contextRef="#ctx0" brushRef="#br2" timeOffset="-152645.259">1830 1363 2048,'-21'-26'3498,"16"19"-3196,-3-8-203,-1 0 0,0 1 0,-1 0 0,-1 1 0,0 0-1,-1 1 1,0 0 0,-1 1 0,0 0 0,-1 1 0,0 1-1,-6-3-98,16 11-208,1 0-1,-1 1 1,1-1-1,-1 1 1,0 0-1,1 0 1,-1 0-1,0 1 0,1-1 1,-1 1-1,1 0 1,-1 0-1,1 0 1,-1 0-1,1 1 1,0-1-1,-1 1 0,1 0 1,-2 2 208,-15 8-1696</inkml:trace>
  <inkml:trace contextRef="#ctx0" brushRef="#br2" timeOffset="-149617.557">2385 1420 2304,'16'-99'6805,"-15"90"-6711,-1-1-71,1 0 0,0 0-1,1-1 1,0 1 0,0 0 0,1 0 0,1 1 0,-1-1-1,1 1 1,1 0 0,0 0 0,5-7-23,-9 15-179,-1 1-1,1-1 1,0 0 0,0 1 0,0-1-1,0 0 1,0 1 0,0-1-1,0 1 1,0 0 0,0-1-1,0 1 1,0 0 0,0-1-1,0 1 1,0 0 0,1 0 0,-1 0-1,0 0 1,0 0 0,0 0-1,0 1 1,0-1 0,0 0-1,0 0 1,0 1 0,0-1 0,0 1-1,0-1 180,7 3-2421</inkml:trace>
  <inkml:trace contextRef="#ctx0" brushRef="#br2" timeOffset="-149017.032">2392 1377 3200,'2'-18'3447,"13"-13"-2773,-12 26-486,-1 1-188,0 0 0,1 1 1,0-1-1,0 1 0,0-1 0,0 1 0,0 0 1,1 0-1,-1 1 0,1-1 0,0 1 0,0-1 0,0 1 1,0 0-1,0 1 0,0-1 0,1 1 0,-1 0 1,0 0-1,1 0 0,-1 0 0,1 1 0,-1 0 1,1 0-1,-1 0 0,1 0 0,-1 1 0,1 0 0,2 1 0,36 8-565,-16 1-2635,-17-7 1115</inkml:trace>
  <inkml:trace contextRef="#ctx0" brushRef="#br0" timeOffset="-108657.183">1705 1575 1792,'1'23'3045,"2"-19"-1002,0-20-1009,-3 16-959,0-1 122,0-5 294,25 17-150,-1-3-389,31 36 102,-53-39 100,-36-27-106,-1-6 544,92 97-197,-26 13-208,-27-71-167,-7-15 146,-53-104 378,34 91-480,78 117-64,-27-31 38,-35-82 116,-37-75 1,22 47-48,30 63-235,74 188 229,-80-201-84,-3-9-14,0 0 1,1-1-1,-1 1 0,0 0 1,0 0-1,0 0 0,0 0 1,0 0-1,1 0 1,-1 0-1,0 0 0,0 0 1,0 0-1,0 0-3,-10-40 128,-34-36 229,36 65-392,10 16-120,-1-2 180,81 172-36,-68-145 59,-16-56 70,-4 6-38,2 1-56,-2 0 1,0 1-1,-1-1 0,-1 1 1,0 1-1,-1-1 0,-5-5-24,14 24-5,-1-1 0,1 0 0,0 0 0,0 0 1,0 0-1,0 1 0,0-1 0,0 0 0,0 0 0,-1 0 0,1 0 0,0 1 0,0-1 0,0 0 0,0 0 0,-1 0 0,1 0 0,0 0 0,0 0 0,0 1 0,0-1 0,-1 0 0,1 0 1,0 0-1,0 0 0,-1 0 0,1 0 0,0 0 0,0 0 0,0 0 0,-1 0 0,1 0 0,0 0 0,0 0 0,0 0 0,-1 0 0,1 0 0,0-1 0,0 1 0,0 0 0,-1 0 0,1 0 5,6 22-32,54 114 155,-47-104-32,-39-104-59,-49-71-32,73 127-154,13 24 25,0 9 161,-1 1 1,-1 0-1,-1 1 0,-1-1 1,0 2-1,-1-1 0,-1 4-32,12 34-61,-11-40 137,-10-27-40,-49-121-174,86 202 116,-26-52 31,2 4-26,1 0-1,0 0 0,2 0 0,1-2 0,0 1 18,30 39 118,-30-44 100,-34-44-122,-44-71 16,69 113-234,40 40 143,9 21 38,-63-90 197,-6-2-236,1-2 0,1 0 0,0-1 0,1 0 0,2-1 0,0-1 0,0 1 0,0-8-20,8 17-129,9 18 114,7 16 4,23 37 6,-15-30 143,-64-109 145,-10-18-320,81 125-294,6 36 635,-39-86-123,-54-94 27,11-17-378,40 107 228,30 77-180,5 28-134,-24-65 256,-6-15 0,-55-93 0,-24-8-315,71 79 416,32 44-5,53 110-2218,-68-120 1075,1 3-1234,-1-10-2023,-1-4 2304</inkml:trace>
  <inkml:trace contextRef="#ctx0" brushRef="#br0" timeOffset="-100375.583">2161 2146 1664,'7'7'1824,"-12"1"1152,-4-36-982,30-51-1306,-26 99-746,4-20 60,1 1 1,0-1 0,0 1-1,0-1 1,0 1-1,-1-1 1,1 1 0,0-1-1,0 0 1,-1 1-1,1-1 1,0 1 0,0-1-1,-1 0 1,1 1-1,-1-1 1,1 0 0,0 1-1,-1-1 1,1 0-1,-1 0 1,1 0 0,-1 1-1,1-1 1,0 0-1,-1 0 1,1 0 0,-1 0-1,1 0 1,-1 0-1,1 0 1,-1 0 0,1 0-1,-1 0 1,1 0-1,-1 0 1,1 0 0,-1 0-1,1 0 1,-1 0-1,1-1 1,-1 1 0,1 0-1,0 0 1,-1 0-1,1-1 1,-1 1-1,1 0 1,0-1 0,-1 1-3,-2-1 8,3 0 3,-1 1 0,1-1 0,0 1 0,-1-1 0,1 1 0,0-1 0,0 1 0,-1-1-1,1 0 1,0 1 0,0-1 0,0 1 0,0-1 0,0 0 0,0 1 0,0-1 0,0 1-1,0-1 1,0 0 0,0 1 0,0-1 0,0 1 0,0-1 0,0 0 0,1 1 0,-1-1-1,0 1 1,0-1 0,1 1 0,-1-1 0,0 1 0,1-1 0,-1 1 0,1-1 0,-1 1-1,1-1 1,-1 1 0,1 0 0,-1-1 0,1 1 0,-1 0 0,1 0 0,-1-1 0,1 1-1,-1 0 1,1 0 0,0 0 0,-1-1 0,1 1 0,-1 0 0,1 0 0,0 0 0,0 0-11,3-3 52,19-12 49,-23 15-69,0 0 11,4 23-651,-11 63 26,-5-85 2022,7-37-789,-2-83-336,14 175-369,-4 30 124,-11-235-1,7 124-84,5 38-39,5 113-5,-9-125 144,-2-43-47,2-98 68,0 142-103,0-1-1,0 1 1,0-1-1,-1 0 1,1 1-1,-1-1 1,1 0-1,-1 1 1,1-1-1,-1 0 1,1 1-1,-1-1 1,0 0-1,0 0 1,0 0-1,0 0 1,0 0-1,0 0 1,0 0 0,0 0-1,0 0 1,0 0-1,0-1 1,-1 1-1,1-1 1,0 1-1,-1 0 1,1-1-1,0 0 1,-1 1-1,1-1 1,0 0-1,-1 0 1,0 0-3,2 0-4,-1-1 1,1 1 0,0-1 0,-1 0-1,1 1 1,0-1 0,0 0-1,0 1 1,0-1 0,-1 0 0,1 1-1,0-1 1,0 0 0,0 1-1,0-1 1,1 0 0,-1 1 0,0-1-1,0 0 1,0 1 0,0-1-1,1 1 1,-1-1 0,0 0 0,1 1-1,-1-1 1,0 1 0,1-1-1,-1 1 1,1-1 0,-1 1 0,1-1-1,-1 1 1,1-1 0,-1 1-1,1 0 1,-1-1 0,1 1 0,0 0 3,105-62 394,-93 57-359,-1-1 0,1 0 0,-1-1 0,-1 0 1,1-1-1,-1 0 0,7-8-35,1-4-816,-22 25 718,-1 0 0,0 0 1,0-1-1,-1 1 0,0-1 1,1 0-1,-2 0 0,1 0 1,0-1-1,-1 0 1,1 0-1,-2 0 98,-7 5-247,-80 61 380,94-69 27,13-8 838,10-11-789,0-1 1,-1-1 0,0 0 0,-2-2 0,-1-1-1,14-23-209,8-15 70,-41 50-198,-16 48 64,-1-1 0,-2-1 0,-1 0 0,-13 15 64,21-32-75,18-19-32,8-13 108,0-1-1,-1-1 1,-1 0-1,-1-1 1,8-16-1,12-20 99,-15 25-9,-16 29-31,-10 14-16,-37 93-155,71-154-80,21-36 416,-44 77-238,-7 12 4,-8 10 2,-72 149 13,32-63-128,98-180 241,-73 123-118,-29 85 0,55-121 12,-1-2 39,4-18-13,-3-110-97,1 214 102,-6-27 48,8-66-53,0 0 0,0 0 0,0 0 0,-1 0 0,1 0 0,0 0 0,0 0 0,0 0 0,-1 0 0,1 0 0,0 0 0,0 0 0,0 0 0,-1 0 0,1 0 0,0 0 0,0 0-38,0-24-145,4-69 284,-5 93-142,1 0 0,0 0 0,0 0 0,0 0 0,0 1 0,0-1 0,0 0 0,-1 0 0,1 0 0,0 0 0,0 0 0,0 0 0,0 0 0,-1 0 0,1 0 0,0 0 0,0 0 1,0 0-1,0 0 0,-1 1 0,1-1 0,0 0 0,0-1 0,0 1 0,0 0 0,-1 0 0,1 0 0,0 0 0,0 0 0,0 0 0,-1 0 3,-4 21-79,5 58 202,10-201-241,-32 203 438,16-63-431,7-25-50,28-82 220,-29 89-59,0 0-1,1 0 1,-1 0 0,0 1-1,0-1 1,0 0 0,0 0-1,0 0 1,0 1 0,0-1-1,0 0 1,0 0-1,1 0 1,-1 0 0,0 1-1,0-1 1,0 0 0,0 0-1,0 0 1,1 0 0,-1 0-1,0 0 1,0 0 0,0 0-1,1 1 1,-1-1 0,0 0-1,0 0 1,0 0 0,1 0-1,-1 0 1,0 0 0,0 0-1,0 0 1,1 0 0,-1 0-1,0 0 1,0 0 0,0 0-1,1 0 1,-1-1 0,0 1-1,0 0 1,0 0 0,0 0-1,1 0 1,-1 0 0,0 0-1,0 0 1,0 0 0,0-1-1,1 1 1,-1 0-1,0 0 1,0 20 291,0-18-289,0-1 0,0 0 0,0 1 0,0-1 0,0 0 0,0 1 0,0-1 0,-1 0 0,1 1 0,0-1 0,-1 0 0,1 1-1,-1-1 1,0 0 0,1 0 0,-1 0 0,0 0 0,0 0 0,0 0 0,0 0 0,0 0 0,0 0 0,0 0 0,0 0 0,0 0 0,0-1 0,0 1 0,0 0 0,-1-1 0,1 1 0,0-1 0,-1 1 0,1-1 0,0 0 0,0 0 0,-1 1 0,1-1 0,-1 0-2,2-3 3,-1 1 0,1 0 0,0-1 0,-1 1 0,1 0 0,0 0 0,0-1 0,1 1 0,-1 0 0,0-1 0,1 1 0,0 0 0,-1 0 0,1-1 0,0 1 0,0 0 0,0 0 0,0 0 0,1 0 0,-1 0 0,0 0 0,1 1 0,0-1 0,-1 0 0,1 1 0,0-1 0,0 1 0,0 0 0,0-1 0,0 1 0,0 0 0,2-1-3,-1 0-1,1-1 0,-1 1 1,1 0-1,0 0 1,0 0-1,0 1 0,0-1 1,0 1-1,0 0 1,0 0-1,0 0 0,0 1 1,1-1-1,-1 1 1,0 0-1,0 0 1,1 1-1,0-1 1,-4 0-21,0 0 63,-11 7 33,7-5-86,-1-1 1,1 1-1,-1-1 0,0 1 1,1-1-1,-1 0 0,0 0 1,0-1-1,0 1 0,0-1 1,0 0-1,0 0 0,0 0 1,0-1-1,0 1 0,1-1 1,-1 0-1,0 0 0,0-1 1,-1 0 10,5 1-5,0 0 0,1 0-1,-1 0 1,0 0 0,1 0 0,-1 0 0,1 0 0,-1 0 0,1 0 0,-1 1 0,1-1 0,0 0 0,-1 0 0,1 0 0,0 1 0,0-1 0,0 0 0,-1 1 0,1-1 0,0 0 0,0 1 0,0 0 0,0-1 0,0 1 0,0-1 0,0 1 0,0 0 0,0 0 0,0 0 0,0-1 0,0 1 0,1 0 5,-2 0-5,85-21 181,-94 36-96,1-10-80,0-1-1,-1 0 1,1 0-1,-1-1 1,0 0-1,0-1 1,0 0-1,0 0 1,-1-1-1,1 0 1,-6 0 0,7-10-82,11 16-108,29 117 14,-32-103 74,-7-27 7,-21-91 95,28 97-3,0 1 1,0-1 0,0 0 0,0 0 0,0 0-1,0 1 1,0-1 0,0 0 0,0 0 0,0 1-1,0-1 1,0 0 0,0 0 0,0 1 0,0-1-1,0 0 1,0 0 0,-1 0 0,1 1-1,0-1 1,0 0 0,0 0 0,0 0 0,-1 1-1,1-1 1,0 0 0,0 0 0,0 0 0,-1 0-1,1 0 1,0 0 0,0 1 0,0-1 0,-1 0-1,1 0 1,0 0 0,0 0 0,-1 0 0,1 0-1,0 0 1,0 0 0,-1 0 0,1 0 0,0 0-1,0 0 1,-1 0 0,1 0 0,0 0-1,0 0 1,-1-1 0,1 1 0,0 0 0,0 0-1,0 0 1,-1 0 0,1 0 0,0-1 0,0 1 2,-2 24-128,3 51-118,2-119 76,-1 52-1672,1-1-4599,-3-6 4196</inkml:trace>
  <inkml:trace contextRef="#ctx0" brushRef="#br0" timeOffset="-99412.498">2022 2142 2688,'8'-13'2896,"-8"12"-2555,2-11 912,-16-108 155,13 103-2311,6 20-5201,-4 0 5133</inkml:trace>
  <inkml:trace contextRef="#ctx0" brushRef="#br0" timeOffset="-96242.626">2018 2077 3328,'0'1'63,"-1"2"1702,-2-11 359,2 6-1980,-9 27-144,12-38 2661,-30-159-1520,30 166-1459,4 15 7,7 15-110,7 68 181,-44-156 1616,-34-22-1392,50 76-96,15 15 74,32 49 28,-82-98 954,-19-41-1104,76 116-102,43 43 262,-60-85 246,-90-149 42,85 144-454,12 27 129,13 25-8,-9-18 62,1 0-1,0 0 0,1-1 1,1-1-1,13 15-16,-20-28 148,-7-10-145,-8-13 38,-61-74-158,75 118-80,64 133-337,-40-78 556,-27-77-12,0-1 49,0-5 309,-20-114-165,39 182-241,1 36 150,-8-129-96,-10-44-106,13 168 95,-8-105 123,-12-54-139,8 100-133,-2-21 433,-7-28-130,-4-32-201,-2 45-8177,10-2 5590</inkml:trace>
  <inkml:trace contextRef="#ctx0" brushRef="#br2" timeOffset="-87777.376">1914 1587 2944,'2'-10'1120,"0"1"-864,-1 0 160,1 4 32,0 0-128,-1 2 64,1-9-288,0-8-64,1-3-32,1 1 0,-1-1 0,1 0 64,-3 0-448,1 0-160,0 2-768,-2 2-352,0 4 640,0 1 320</inkml:trace>
  <inkml:trace contextRef="#ctx0" brushRef="#br2" timeOffset="-87284.706">1919 1732 3584,'0'-30'3157,"-3"-139"-218,-1 118-3134,-1-31-146,3 27-2958,2 52 1582</inkml:trace>
  <inkml:trace contextRef="#ctx0" brushRef="#br2" timeOffset="-86893.35">1928 1653 4736,'14'-131'3536,"-14"61"-3567,10-69-1272,-5 131-2451,-2 8 1946</inkml:trace>
  <inkml:trace contextRef="#ctx0" brushRef="#br2" timeOffset="-86418.316">2044 1851 3328,'12'-57'5136,"-6"-35"-4694,-5 66 54,-6-312-2512,4 318-2437,2 18 2736</inkml:trace>
  <inkml:trace contextRef="#ctx0" brushRef="#br2" timeOffset="-85887.106">2087 1943 4992,'6'-109'4079,"15"-54"-2747,-9 81-1467,-4-1 0,-2-24 135,-8 44-357,1 1-5622,1 65 3878</inkml:trace>
  <inkml:trace contextRef="#ctx0" brushRef="#br2" timeOffset="-85438.13">2159 1843 4096,'7'-51'4666,"0"-13"-4438,-4 0 0,-2 0 0,-3-1 0,-2 1 0,-4-4-228,-3-44-1092,13 90-1553,1 22 800</inkml:trace>
  <inkml:trace contextRef="#ctx0" brushRef="#br2" timeOffset="-85035.143">2240 1688 4480,'6'-204'5496,"-2"35"-4726,3 73-2087,-2 96-1259,-3 7 683</inkml:trace>
  <inkml:trace contextRef="#ctx0" brushRef="#br2" timeOffset="-84600.116">2310 1670 3456,'7'-56'5048,"-7"-32"-3907,0 46-914,-4-54-61,1 64-346,2 0-1,1 0 1,1 0-1,2 0 1,5-23 180,0 37-2976,-5 17 1136</inkml:trace>
  <inkml:trace contextRef="#ctx0" brushRef="#br2" timeOffset="-83901.806">2169 1769 3328,'-3'-15'3615,"4"-11"-2597,0 8-558,-1-18-473,-2-106 585,-7 49-5413,8 85 2558</inkml:trace>
  <inkml:trace contextRef="#ctx0" brushRef="#br2" timeOffset="-83469.489">1965 1824 4736,'-4'-67'4245,"3"-37"-3339,0-4-895,-8-79-2421,9 175 1290</inkml:trace>
  <inkml:trace contextRef="#ctx0" brushRef="#br2" timeOffset="-83083.854">1950 1600 4352,'-13'-28'2656,"10"18"-1499,-32-205 71,17 71-3187,17 129-974,-1 6 352</inkml:trace>
  <inkml:trace contextRef="#ctx0" brushRef="#br2" timeOffset="-81582.5">1867 1360 2816,'-1'3'1056,"1"-6"-832,0 2-64,0 1 0</inkml:trace>
  <inkml:trace contextRef="#ctx0" brushRef="#br2" timeOffset="-27165.979">1854 1781 2176,'-29'77'2245,"-41"49"-2282,64-119-2571,8-14 1664</inkml:trace>
  <inkml:trace contextRef="#ctx0" brushRef="#br2" timeOffset="-23706.412">1826 1886 1920,'55'-85'2352,"-151"193"-1693,42-52-470,53-56-189,-12 15 59,8-13-18,8-10-18,67-67 201,26-52 229,-127 177 539,-95 79-1088,64-55 90,112-138-148,44-21 255,-164 142 411,43-24-532,1 0 0,1 2 0,2 1 0,-5 12 20,14-18-59,31-45-15,98-138 186,-104 132 24,-22 27 48,-103 145 8,12-45-443,348-323 256,-227 205 118,-24 20 112,-154 153 74,117-117-592,205-217 395,-130 144-48,-49 52 160,-218 227 38,195-215-449,47-57-42,64-57 143,-12 19 145,-66 72-32,-143 145 186,98-113-581,218-209-501,-155 156 923,-19 16 25,-143 125 102,54-39-495,125-128 191,97-85 304,-153 134-21,-202 193-122,199-183-358,50-41-896,90-60 48,-191 145 1856,-27 28-747,74-54-243,20-22-2361,12-18 1431</inkml:trace>
  <inkml:trace contextRef="#ctx0" brushRef="#br2" timeOffset="-19894.234">2377 1798 1792,'10'33'1856,"22"61"-523,-31-93-1386,4-15-16,-5 8 189,-1 0 0,1 0 1,-1 0-1,-1 0 0,1 0 1,-1 0-1,0 1 1,-1-1-1,1 1 0,-1-1 1,0 1-1,0 0 0,-1 0 1,-2-2-121,4 5 519,8 14-388,62 188 99,-58-180-220,-9-19 38,-4-16 16,-1-11-80,-2 1-1,-1 0 0,-1 1 0,-1 0 0,-1 0 0,-14-22 17,16 29-52,17 24 29,55 126 125,-58-126-249,-9-22 146,-9-23 74,-38-71-174,105 208 229,-39-71-118,-20-45-15,-76-85 85,66 89-121,14 17 2,55 97 162,43 30-251,-34-42 261,-48-61-158,-24-37-73,-93-107 226,58 74 118,46 60-188,107 121 12,-28-23-166,-67-99 266,-37-49-123,0 0 0,-2 2-1,-1 1 1,-4-2-47,-20-11-53,126 122 31,20 43-36,-3-8 58,-79-91 37,-54-72-298,14 8 357,59 92-112,17 23 64,-41-61-70,-17-33-52,-21-21 159,54 75-165,35 62 133,-49-74-511,-7-13-70</inkml:trace>
  <inkml:trace contextRef="#ctx0" brushRef="#br2" timeOffset="-18877.791">2020 1668 2816,'-41'-37'1509,"38"35"-1485,0 0 0,0 0 0,0 0 0,0 0-1,0-1 1,1 1 0,-1-1 0,1 0 0,-1 1 0,1-1-1,0-1 1,0 1 0,0 0 0,1 0 0,-1-1 0,1 0-24,-5-8 13,-18-34-155,15 26 118,-2 1 0,0 0 0,0 0 0,-2 1 1,-9-10 23,22 27-19,-1 0 1,1 0 0,-1 0-1,1 0 1,-1 0 0,0 0 0,1 1-1,-1-1 1,0 0 0,0 0 0,1 0-1,-1 1 1,0-1 0,0 0-1,0 1 1,0-1 0,0 1 0,0-1-1,0 1 1,0-1 0,0 1 0,0 0-1,0-1 1,0 1 0,0 0-1,-1 0 1,1 0 0,0 0 0,0 0-1,0 0 1,0 0 0,0 0-1,0 0 1,0 1 0,-1-1 0,1 0-1,0 1 1,0-1 0,0 1 0,0-1-1,0 1 1,1 0 0,-1-1-1,0 1 1,0 0 0,0 0 0,0-1-1,1 1 1,-1 0 0,0 0 0,1 0-1,-1 0 1,1 0 0,-1 0-1,1 0 1,-1 0 0,1 0 0,0 0-1,-1 0 1,1 0 0,0 0 0,0 1-1,0-1 1,0 0 0,0 0-1,0 0 1,0 0 0,0 1 18,8 27-1973,-2-16 1242</inkml:trace>
  <inkml:trace contextRef="#ctx0" brushRef="#br2" timeOffset="-14961.438">922 336 3072,'-13'8'1216,"7"-4"-928,0 2-96,4-3-96,-2-1-256,1-1 32,0-1-1152,-1-1-480</inkml:trace>
  <inkml:trace contextRef="#ctx0" brushRef="#br2" timeOffset="-5633.697">810 401 1536,'3'-9'608,"0"3"-480,3-6-672,-3 8-320</inkml:trace>
  <inkml:trace contextRef="#ctx0" brushRef="#br2" timeOffset="-3849.648">1609 70 3456,'-50'26'2533,"46"-26"-2583,0-1 1,1 0-1,-1 1 0,1-1 1,-1-1-1,1 1 0,-1 0 0,1-1 1,0 0-1,0 0 0,0 0 1,0 0-1,0 0 0,0-1 0,1 1 1,-1-1-1,1 0 0,-1 1 1,1-1-1,-1-2 50,-28-25 1010,24 26-914,0 1 0,0-1 0,0 1 1,-1 1-1,1-1 0,-1 1 0,1 1 0,-1-1 0,0 1 0,0 1 0,-5-1-96,-54 7-4422,50-3 2870</inkml:trace>
  <inkml:trace contextRef="#ctx0" brushRef="#br3" timeOffset="4405.929">2039 1365 2304,'7'20'2789,"-7"14"-2674,1-6-168,-1 0 0,-2 1 1,0-1-1,-7 23 53,4-22 635,0-55 1727,-4-177-1418,-10 122-890,12 90-241,7 171-2837,5-51-346,-5-111 2047</inkml:trace>
  <inkml:trace contextRef="#ctx0" brushRef="#br3" timeOffset="5315.817">2252 1779 2560,'20'-27'4728,"-4"-30"-4097,-15 49-214,4-100-12,-4 25-4085,0 74 1691,1 3 229</inkml:trace>
  <inkml:trace contextRef="#ctx0" brushRef="#br3" timeOffset="5731.06">2245 1692 4224,'-9'-103'5146,"-1"-201"-4397,-6 175-4596,15 120 1831</inkml:trace>
  <inkml:trace contextRef="#ctx0" brushRef="#br3" timeOffset="6129.338">2314 1429 4352,'2'-69'4335,"-1"-37"-3172,-2 98-1220,-1-6-21,1 0 0,0 0 1,1 0-1,1 0 0,0 1 0,1-1 1,0 0-1,1 1 0,2-4 78,-2 10-1216,-1 7-1349</inkml:trace>
  <inkml:trace contextRef="#ctx0" brushRef="#br3" timeOffset="7295.845">1886 1677 3456,'0'-11'1312,"0"11"-1024,0-13 288,0 11 96,2-4-256,0 2 0,-2-9-224,0 3-128,0-8-32,0-8-128,0 7 64,0 4 32,0-3 64,0 3-256,-2-4-96,0 5-768,1-1-1184,1-5 256</inkml:trace>
  <inkml:trace contextRef="#ctx0" brushRef="#br3" timeOffset="7663.353">1926 1572 3968,'-3'-13'1472,"3"13"-1120,-4-22 288,4 19 96,0-10-160,0 2 64,0-11-416,0 6-160,0-6-32,0 4-128,-1-5 0,1 5-448,-2-5-192,0 4-1472</inkml:trace>
  <inkml:trace contextRef="#ctx0" brushRef="#br3" timeOffset="8346.743">2092 1871 4096,'-3'-7'1568,"3"7"-1216,-5-13-32,5 12-32,-4-7-128,1 2 64,-4-10-64,2 4 0,-6-14-96,4 5-64,-3-6 32,0 6-128,1-2 0,1 4-640,1 2-1536,0 4-32</inkml:trace>
  <inkml:trace contextRef="#ctx0" brushRef="#br3" timeOffset="8797.017">1982 1697 4864,'-6'-39'1824,"6"39"-1408,-11-35 32,10 30-32,-4-12-224,1 3-32,-3-14-64,2 5-96,-2-9 32,1 4-128,-3-4 64,2 6-1088,-2-9-1664,1-12 320</inkml:trace>
  <inkml:trace contextRef="#ctx0" brushRef="#br3" timeOffset="10978.067">2118 1169 128,'-1'6'0</inkml:trace>
  <inkml:trace contextRef="#ctx0" brushRef="#br3" timeOffset="11483.212">2068 974 2688,'-7'-9'1056,"7"9"-832,-7 0 96,6 0-64,-1 2-64,2 3-32,0-3-448,0 1-224,3 4-704,-1-1-352</inkml:trace>
  <inkml:trace contextRef="#ctx0" brushRef="#br2" timeOffset="23601.984">1950 1192 3200,'-17'-52'1691,"-32"-102"-945,66 185-815,54 138 165,-66-155-128</inkml:trace>
  <inkml:trace contextRef="#ctx0" brushRef="#br4" timeOffset="39445.976">2080 956 2432,'7'-1'960,"-3"2"-768,1 2 64,-2 0-96,1 2-96,-1 1 32,1 2-64,-1 1 64,1 1-64,-1 1 64,-1 1-64,-1 1-32,1-1-64,0-1 32,-1-3 32,1-1 64</inkml:trace>
  <inkml:trace contextRef="#ctx0" brushRef="#br4" timeOffset="39929.88">1597 634 3072,'1'-22'1120,"-1"14"-864,-1-1-64,1 4-32,-2 1-64,0-2 32,-1-2-160,-1 2 32,-2 0-416,0 1-160,0 4-672,-3 2-256</inkml:trace>
  <inkml:trace contextRef="#ctx0" brushRef="#br5" timeOffset="65358.97">1571 1444 3456,'2'-1'1408,"-4"1"-1120,2 0-64,0 0-32,0 0-224,0 0-64,3 0-288,1 0-160,-1 0-864,4 0-288</inkml:trace>
  <inkml:trace contextRef="#ctx0" brushRef="#br5" timeOffset="67962.931">1469 1423 3456,'-2'-1'57,"-1"0"1,0 0-1,0 0 0,0 0 0,0 0 1,0 1-1,-1-1 0,1 1 1,0 0-1,0 0 0,0 0 1,0 1-1,0-1 0,0 1 1,0-1-1,0 1 0,0 0 1,0 0-1,0 0 0,0 1 1,0-1-1,1 1 0,-1 0 1,1-1-1,-1 1 0,1 0 1,0 1-1,-1-1 0,1 0 0,0 0 1,0 1-1,0 0-57,-23 16 155,-40 21-14,2 3 1,-35 32-142,96-73-3035,2-2 1494</inkml:trace>
  <inkml:trace contextRef="#ctx0" brushRef="#br5" timeOffset="68233.027">1152 1792 2304,'-5'16'960,"3"-9"-768,1 4-96,1-7-128,0 0 0,0 1 64,1-2-64,1-2 0,2-1 32,-1-1 0,2-2-576,1 0-160,0-3-64,3-2 64</inkml:trace>
  <inkml:trace contextRef="#ctx0" brushRef="#br5" timeOffset="70010.495">2420 1344 2560,'20'-75'1051,"14"-19"-1627,-34 91-896,-1 4 645</inkml:trace>
  <inkml:trace contextRef="#ctx0" brushRef="#br5" timeOffset="70604.949">2607 1369 1664,'2'1'37,"0"0"-1,0 0 1,1 1 0,-1-1 0,0 0-1,0 1 1,0-1 0,0 1 0,-1 0-1,1 0 1,0 0 0,-1 0 0,1 0-1,-1 0 1,0 0 0,1 0 0,-1 1-1,0-1 1,-1 0 0,1 1 0,0-1-1,0 2-36,6 10-35,-7-13 24,0-1-1,0 1 0,0 0 0,0-1 1,0 1-1,0-1 0,0 1 0,0-1 1,1 1-1,-1 0 0,0-1 0,0 1 1,1-1-1,-1 1 0,0-1 0,1 1 1,-1-1-1,0 1 0,1-1 0,-1 0 1,1 1-1,-1-1 0,1 1 0,-1-1 1,1 0-1,-1 0 0,1 1 0,-1-1 1,1 0-1,-1 0 0,1 0 0,0 1 1,-1-1-1,1 0 0,-1 0 0,1 0 1,0 0-1,-1 0 0,1 0 0,-1 0 1,1 0-1,0 0 0,-1-1 0,1 1 1,-1 0-1,1 0 0,-1 0 0,1-1 1,-1 1-1,1 0 0,-1-1 0,1 1 1,-1 0-1,1-1 0,-1 1 0,1-1 1,-1 1-1,0-1 0,1 1 0,-1-1 1,0 1-1,1-1 0,-1 1 0,0-1 1,0 1-1,1-1 0,-1 1 0,0-1 1,0 0 11,2-6-827</inkml:trace>
  <inkml:trace contextRef="#ctx0" brushRef="#br0" timeOffset="121281.608">1630 1783 1664,'-3'17'1552,"-42"35"-1323,-73 95 929,32-62-1004,63-60-20,2 1 1,0 1-1,2 0 0,-9 19-134,-66 85 338,-69 23-333,159-155 10,11-10-3,89-94-44,-11 14-45,-40 41-26,1 2 1,3 2 0,33-23 102,-34 35 11,-45 30 107,-19 11-119,-18 18 21,0 2 0,2 1 0,1 1 0,1 2 0,-3 7-20,-84 82 118,-164 117-171,90-47 16,159-169 122,51-48-170,70-64 80,-29 43-121,1 2 1,31-14 125,44-33-5,52-43-17,-181 134 136,-13 12-126,-14 16-58,-1-5 82,-1 0-1,0-1 1,-2-1-1,0-1 1,-1-2 0,-4 2-12,-61 43 54,2 5 0,-37 38-54,39-30 255,-4-4 0,-21 8-255,-70 46 304,137-106-101,57-36-251,136-86 21,-8 22 102,-122 79-33,-31 16-36,0 0-1,-1-1 0,0-1 1,-1 0-1,0-1 0,-1 0 0,0-1 1,-4 1-6,-20 13 43,-159 116-43,0-19 21,159-98 486,43-33-321,1 8-185,0 1-1,0-1 1,0 1-1,1 0 0,-1 0 1,1 1-1,-1 0 0,1 0 1,0 0-1,-1 1 0,1-1 1,0 1-1,-1 1 0,1-1 1,3 2-1,53 28 448,59 22-246,-106-47-215,1 1 19,0 0 0,1-2 0,0 0-1,0-1 1,0 0 0,12-1-6,-23-2-22,-5 0 27,-1 0 1,1-1-1,0 1 1,-1 0-1,1 0 1,0 0-1,-1 0 1,1 0-1,0 0 1,0 0-1,-1 0 1,1 0-1,0 0 1,0 0-1,-1 0 1,1 0-1,0 1 1,-1-1-1,1 0 1,0 0-1,-1 1 1,1-1-1,0 1 1,-1-1-1,1 0 1,-1 1-1,1-1 1,-1 1-1,1 0 1,-1-1-1,1 1 1,-1-1-1,1 1 1,-1 0-1,0-1 1,1 2-6,-36 11 96,-96-10 85,36-19 187,94 15-365,0 1 0,0 0-1,0 0 1,0-1 0,0 1 0,1 0 0,-1-1-1,0 1 1,0-1 0,0 1 0,1-1 0,-1 1-1,0-1 1,1 0 0,-1 1 0,0-1 0,1 0 0,-1 1-1,1-1 1,-1 0 0,1 0 0,0 1 0,-1-1-1,1 0 1,0 0 0,-1 0 0,1 0 0,0 0-1,0 0 1,0 1 0,0-1 0,0 0 0,0 0-1,0 0 1,0 0 0,0 0 0,0 0 0,1 0-1,-1 0 1,0 1 0,1-1 0,-1 0 0,0 0-1,1 0 1,-1 1 0,1-1 0,-1 0 0,1 0-1,-1 1 1,1-1 0,0 1 0,-1-1 0,1 0-1,0 1 1,0-1 0,-1 1 0,1-1 0,0 1-1,0 0-2,5-4-5,-1 2-1,1-1 0,0 1 1,0-1-1,0 2 0,0-1 1,0 1-1,0 0 0,1 0 0,-1 0 1,3 1 5,10-2-66,23-3 90,1 1-1,-1 3 0,38 3-23,-29 8 85,-63-1 22,8-8-107,1 1 0,0-1 0,-1 0 0,1 0 0,-1 0 0,1 0 0,-1-1 0,0 1 0,1-1 0,-1 0 0,0 0 0,1 0 0,-1-1 0,0 1 0,1-1 0,-1 0 0,1 0 0,-3-1 0,5 0-6,1 1 0,-1 0 0,1 0 0,-1-1 0,1 1 0,0 0 0,0-1 0,-1 1 0,1 0 1,0-1-1,0 1 0,0 0 0,0-1 0,1 1 0,-1-1 0,0 1 0,1 0 0,-1 0 0,1-1 0,-1 1 0,1 0 1,-1 0-1,1-1 0,0 1 0,0 0 0,0-1 6,2-3-17,2-7 22,1 1 0,1 1-1,0-1 1,0 1 0,1 1 0,0-1-1,0 1 1,1 1 0,8-7-5,300-268-22,-216 197-74,-120 110 256,-61 47-120,-2-4 0,-14 5-40,-238 171-122,285-216 191,48-26-68,1-1 0,-1 0 0,0 0 0,1 0 0,-1 0 0,0 0 0,1 0 0,-1-1 0,1 1 0,-1 0 0,0 0 0,1 0 0,-1 0 0,1-1 0,-1 1 0,0 0 0,1-1 0,-1 1 0,1 0 0,-1-1 0,1 1 0,-1-1 0,1 1 0,-1-1 0,1 1 0,0-1 0,-1 1 0,1-1 0,0 1 0,-1-1 0,1 1 0,0-1 0,0 0 0,-1 1 0,1-1 0,0 0 0,0 1 0,0-1 0,0 0 0,0 1 0,0-1 0,0 1 0,0-1 0,0 0 0,0 1 0,0-1 0,1 0 0,-1 1 0,0-1 0,0 1 0,1-1 0,-1 0 0,0 1 0,1-1 0,-1 1 0,0-1 0,1 1 0,-1-1 0,1 1-1,8-17 3,1 0 1,0 1 0,1 0 0,1 1-1,1 0 1,0 1 0,0 1 0,2 0-1,-1 1 1,11-6-4,229-180 91,-95 80 31,-141 112-98,-26 19 48,-91 80-24,-190 108 32,93-47 59,196-155-141,0 1 1,0 0-1,0-1 1,0 1-1,-1 0 0,1 0 1,0-1-1,0 1 1,0 0-1,0 0 0,0-1 1,0 1-1,0 0 0,-1 0 1,1-1-1,0 1 1,0 0-1,0 0 0,0 0 1,-1-1-1,1 1 1,0 0-1,0 0 0,-1 0 1,1 0-1,0-1 1,0 1-1,-1 0 0,1 0 1,0 0-1,0 0 0,-1 0 1,1 0-1,0 0 1,-1 0-1,1 0 0,0 0 1,0 0-1,-1 0 1,1 0-1,0 0 0,0 0 1,-1 0 1,20-24 10,1 1 0,1 1 0,1 1 0,1 1 0,1 1 1,0 1-1,6-2-10,39-30 25,236-192-20,-189 165 75,-98 76-151,-27 23 105,-22 18-47,-2-2 1,-2-1-1,-1-2 1,-2-1-1,-2-2 1,-5 1 12,-204 157 69,215-168-53,37-39 38,7 5-33,-1 0 0,2 1 1,0 0-1,0 1 1,1 0-1,0 0 0,3 0-21,27-23-16,243-227-11,-234 216-3,3 2 0,1 3 0,31-15 30,-62 44 12,-30 26 56,-165 149 124,120-117-235,-1-3 0,-3-3 1,-39 23 42,149-135 245,-7 15-284,2 3 0,3 1 0,50-36 39,80-38 112,-171 121-82,-35 22-23,-248 211 14,208-188 262,63-42-280,1 1-1,-1 0 1,0 0-1,1 0 1,-1-1 0,0 1-1,0 0 1,1 0-1,-1 0 1,0-1-1,0 1 1,1 0 0,-1-1-1,0 1 1,0 0-1,0-1 1,0 1 0,1 0-1,-1-1 1,0 1-1,0 0 1,0-1 0,0 1-1,0 0 1,0-1-1,0 1 1,0 0-1,0-1 1,0 1 0,0 0-1,0-1 1,0 1-1,0 0 1,0-1 0,-1 1-1,1 0 1,0-1-1,0 1 1,0 0 0,0-1-1,-1 1 1,1 0-1,0 0 1,0-1-1,-1 1 1,1 0 0,0 0-1,0-1 1,-1 1-1,1 0 1,0 0 0,-1 0-1,1 0 1,0-1-1,-1 1 1,1 0 0,0 0-1,-1 0 1,1 0-1,0 0 1,-1 0-1,1 0 1,0 0 0,-1 0-1,1 0 1,0 0-1,-1 0 1,1 0-3,13-21 11,2-1-1,0 2 1,1 0 0,2 1-1,0 1 1,0 0 0,2 2-1,18-13-10,217-193-154,-213 188 282,-51 51-123,-5-1-18,-1 0-1,0-1 1,-1-1-1,-1 0 1,0-1-1,-1-1 1,0 0 13,-6 4 57,-203 146-25,209-153 49,19-9-78,-1 0-1,0-1 1,0 1-1,0 0 1,0 0-1,1 0 0,-1 0 1,0 0-1,0-1 1,0 1-1,0 0 1,0 0-1,0 0 1,1-1-1,-1 1 1,0 0-1,0 0 1,0-1-1,0 1 1,0 0-1,0 0 1,0 0-1,0-1 0,0 1 1,0 0-1,0 0 1,0-1-1,0 1 1,0 0-1,0 0 1,0 0-1,0-1 1,-1 1-1,1 0 1,0 0-1,0 0 1,0-1-1,0 1 1,0 0-1,0 0 0,-1 0 1,1 0-1,0-1 1,0 1-1,0 0 1,0 0-1,-1 0 1,1 0-1,0 0 1,0 0-1,-1-1 1,1 1-1,0 0 1,0 0-1,0 0 1,-1 0-1,1 0 0,0 0 1,0 0-1,-1 0 1,1 0-1,0 0-2,10-14-3,1 0-1,1 0 1,0 1-1,1 1 1,0 0-1,1 0 1,0 2-1,15-9 4,37-31 34,81-80-82,-128 118 32,-19 12-54,-3 11 86,-9 5-16,0-2-1,-1 1 0,0-2 0,-1 0 1,-1 0-1,0-1 0,-1-1 0,0-1 1,0 0-1,-11 4 1,-19 13-41,-40 27 185,119-85-101,29-14-59,-2-3 0,-2-2 0,-2-3 0,40-50 16,-45 52 5,-74 88-38,-2-1-1,-1-2 0,-27 29 34,-56 37 21,107-94 36,20-15-71,4-8 19,-1-1 1,-1-1-1,0-1 1,-1-1-1,2-5-5,28-29 0,111-93-70,-139 132 53,-14 14-11,-13 13 15,-31 39 13,-3-1 0,-1-2 0,-3-2 0,-1-2 0,-6 1 0,-256 197 128,285-225-128,24-30 0,11-1-12,-1 1 0,2 0 0,-1 1 0,2 1 0,0 0 0,5-3 12,16-12-8,174-174 61,-54 57-122,-149 144-21,-14 11 30,-26 33 92,-2-1 0,-2-2 0,-1-1 0,-2-2 0,-12 6-32,-251 220-42,222-187-86,155-154 256,-28 40-159,1 2 0,1 2 1,3 2-1,44-21 31,-85 52 91,-31 18-65,-248 203-58,179-154 67,-91 51-35,113-76 3,19-14 29,58-41-64,94-58 16,146-130-86,-189 164 97,-61 37 5,1 0 0,0 1 0,0-1 0,0 0 1,0 0-1,0 0 0,0 1 0,0-1 0,0 0 0,0 0 0,1 0 0,-1 1 0,0-1 0,0 0 1,0 0-1,0 1 0,0-1 0,0 0 0,0 0 0,0 0 0,1 0 0,-1 1 0,0-1 1,0 0-1,0 0 0,0 0 0,0 0 0,1 0 0,-1 1 0,0-1 0,0 0 0,0 0 1,1 0-1,-1 0 0,0 0 0,0 0 0,1 0 0,-1 0 0,0 0 0,0 0 0,0 0 0,1 0 1,-1 0-1,0 0 0,0 0 0,0 0 0,1 0 0,-1 0 0,0 0 0,0 0 0,-80 91 27,41-57-10,-2-2 0,-2-2 1,-35 19-18,-52 38 39,115-76-37,-5 5 16,-1-1-1,-1 0 1,0-2 0,0-1-1,-13 5-17,35-18 1,0 1-1,0 0 0,0 0 1,1-1-1,-1 1 0,0 0 1,0-1-1,0 1 0,0 0 1,0-1-1,0 1 0,0 0 1,0-1-1,0 1 0,0 0 1,0-1-1,-1 1 0,1 0 0,0-1 1,0 1-1,0 0 0,0-1 1,0 1-1,-1 0 0,1 0 1,0-1-1,0 1 0,0 0 1,-1 0-1,1-1 0,0 1 1,0 0-1,-1 0 0,1 0 1,0-1-1,-1 1 0,1 0 1,0 0-1,0 0 0,-1 0 1,1 0-1,0 0 0,-1 0 1,1 0-1,0 0 0,-1 0 1,1 0-1,0 0 0,-1 0 1,1 0-1,0 0 0,-1 0 1,1 0-1,0 0 0,-1 0 0,1 0 1,0 0-1,-1 1 0,1-1 1,0 0-1,0 0 0,-1 0 1,1 1-1,0-1 0,0 0 1,-1 0-1,1 1 0,0-1 1,0 0-1,-1 1 0,15-25 15,7 1-39,2 0 0,0 1 0,1 1 0,1 1 0,11-5 24,-28 20 2,94-75-12,63-63 10,-100 91 0,-69 69 0,-19 13 0,-1 0 0,-2-1 0,0-2 0,-2-1 0,-1-1 0,-1-1 0,-1-2 0,-1-1 0,-25 12 0,-49 29 101,94-57-99,16-13-100,82-58 98,67-56-59,-152 121 57,75-70 25,3 2-1,19-7-22,-76 63-96,-24 20 229,-93 101-245,59-68 132,-3-2-1,-1-1 0,-1-2 0,-2-2 0,-23 13-19,54-46-5,178-162 21,11 0-27,-103 111-117,-99 80 208,-37 32-45,-2-3 0,-56 38-35,91-75 25,-1-1 0,0-2 1,-2-1-1,-22 8-25,71-45 21,99-82-51,76-58 44,-164 141-33,0 1 0,2 1 0,0 1 0,0 2-1,9-1 20,-39 15 1,0 0-1,-1 0 1,1 1-1,0-1 1,0 0-1,0 0 1,0 0-1,0 1 1,0-1 0,0 0-1,0 0 1,0 1-1,0-1 1,0 0-1,0 0 1,1 1-1,-1-1 1,0 0-1,0 0 1,0 0-1,0 1 1,0-1-1,0 0 1,0 0-1,0 0 1,1 0-1,-1 1 1,0-1-1,0 0 1,0 0-1,1 0 1,-1 0-1,0 0 1,0 1-1,0-1 1,1 0-1,-1 0 1,0 0 0,0 0-1,0 0 1,1 0-1,-1 0 1,0 0-1,0 0 1,1 0-1,-1 0 1,0 0-1,0 0 1,0 0-1,1 0 1,-1 0-1,0 0 0,-16 18 33,16-18-34,-188 184-95,138-141 118,-2-3 0,-2-1 1,-1-3-1,-2-3 0,-2-1 0,-4-2-22,46-25 3,19-13-16,313-221-73,-229 175 134,-86 54-47,1 0-1,-1 0 1,0 1-1,1-1 0,-1 0 1,0 0-1,1 0 1,-1 0-1,0 0 1,1 0-1,-1 0 0,0 1 1,0-1-1,1 0 1,-1 0-1,0 0 0,1 1 1,-1-1-1,0 0 1,0 0-1,0 1 1,1-1-1,-1 0 0,0 1 1,0-1-1,0 0 1,0 0-1,1 1 0,-1-1 1,0 0-1,0 1 1,0-1-1,0 0 1,0 1-1,0-1 0,0 0 1,0 1-1,0-1 1,0 1-1,0-1 0,0 0 1,0 1-1,0-1 1,-1 0-1,1 0 1,0 1-1,0-1 0,0 0 1,0 1-1,-1-1 1,1 0-1,0 1 0,0-1 1,-1 0-1,1 0 1,0 0-1,0 1 1,-1-1-1,1 0 0,0 0 1,0 0-1,-1 1 1,1-1-1,0 0 0,-1 0 1,1 0-1,0 0 1,-1 0-1,1 0 0,-1 2-7,-17 20 18,-1 0 1,0-1 0,-2-1-1,-1-1 1,0-1 0,-1 0 0,-1-2-1,0-1 1,-1-1 0,-8 2-12,-65 43-96,31-14 93,13-8 31,-2-2 0,-54 24-28,71-42 75,38-18-77,1 1-1,0-1 1,0 0 0,0 0 0,0 0-1,0 0 1,0 0 0,0 0-1,1 0 1,-1 0 0,0 0 0,0 1-1,1-1 1,-1 0 0,0 0-1,1 0 1,-1 0 0,1 1 0,-1-1-1,1 0 1,-1 0 0,1 1-1,0-1 1,-1 1 0,1-1 0,0 0-1,0 1 1,-1-1 0,1 1-1,0 0 1,0-1 0,0 1 0,-1-1-1,1 1 1,1 0 2,25-18-11,1 2 1,0 1-1,1 1 0,1 2 1,23-7 10,96-21-59,-126 35 123,-23 5-64,0 0 0,0 0 0,-1 0 0,1 0 0,0 0 0,0 1 1,0-1-1,0 0 0,0 0 0,-1 0 0,1 0 0,0 0 0,0 1 0,0-1 0,0 0 0,0 0 0,0 0 0,0 0 0,0 1 1,0-1-1,0 0 0,0 0 0,0 0 0,0 1 0,0-1 0,0 0 0,0 0 0,0 0 0,0 1 0,0-1 0,0 0 0,0 0 1,0 0-1,0 1 0,0-1 0,0 0 0,0 0 0,0 0 0,0 0 0,0 1 0,1-1 0,-1 0 0,0 0 0,0 0 0,0 0 1,0 0-1,0 1 0,1-1 0,-1 0 0,0 0 0,0 0 0,0 0 0,0 0 0,1 0 0,-1 0 0,0 0 0,0 0 0,0 0 0,1 0 1,-1 0-1,0 0 0,0 0 0,0 0 0,1 0 0,-1 0 0,0 0 0,0 0 0,-89 62 6,60-42 59,-2-1 0,0-2 0,-1-1 0,0-2 0,-17 5-65,-14-1-85,72-24 85,42-6 0,-33 7 0,-1 0 0,1 2 0,0 0 0,0 0 0,0 2 0,1 0 0,-1 2 0,9 0 0,35 16 10,-136 6 129,-91 45-166,165-69 25,1 1 0,-1-1 0,0 0 0,1 1 0,-1-1 0,0 1 0,0-1 0,0 0 0,0 1 0,0-1 0,0 1 0,0-1 0,0 0 0,0 1 0,0-1 0,0 0 0,0 1 0,0-1 0,0 1 0,0-1 0,-1 0 0,1 1 0,0-1 0,-1 1 0,1-1 0,0 1 0,-1-1 0,1 1 0,0-1 0,-1 1 0,1-1 0,-1 1 0,1 0 0,-1-1 0,1 1 0,-1-1 0,1 1 0,-1 0 0,0 0 0,1-1 0,-1 1 0,1 0 0,-1 0 0,0 0 0,1 0 0,-1 0 0,1 0 0,-1 0 0,0 0 0,1 0 0,-1 0 0,0 0 0,1 0 0,-1 0 0,1 0 0,-1 0 0,0 1 0,1-1 0,-1 0 0,1 0 0,-1 1 2,25-32 7,0 0 1,3 2 0,0 2-1,1 0 1,2 1 0,1 2 0,0 2-1,2 0 1,5 0-8,-6 2-16,-44 32-149,-103 92 208,77-65-1,-32 46 6,124-138-64,-25 25 17,1 1 1,2 2-1,0 1 0,26-14-1,-90 68 16,0 4-25,2 1 1,1 1-1,-12 22 9,34-46 0,7-12 0,0 0 0,0 0 0,1 0 0,-1 0 0,0 1 0,0-1 0,0 0 0,0 0 0,1 0 0,-1 0 0,0 0 0,0 0 0,0 0 0,1 1 0,-1-1 0,0 0 0,0 0 0,0 0 0,0 0 0,0 1 0,0-1 0,1 0 0,-1 0 0,0 0 0,0 0 0,0 1 0,0-1 0,0 0 0,0 0 0,0 0 0,0 1 0,0-1 0,0 0 0,0 0 0,0 1 0,0-1 0,0 0 0,0 0 0,0 0 0,0 1 0,0-1 0,0 0 0,153-129-86,-59 58 108,-152 131-86,-94 115 133,152-175-69,1 0 1,-1 0-1,0 0 0,0 1 0,1-1 1,-1 0-1,0 0 0,0 0 1,1 0-1,-1 1 0,0-1 0,0 0 1,0 0-1,1 1 0,-1-1 1,0 0-1,0 0 0,0 1 0,0-1 1,0 0-1,1 0 0,-1 1 1,0-1-1,0 0 0,0 1 0,0-1 1,0 0-1,0 0 0,0 1 1,0-1-1,0 0 0,0 1 0,0-1 1,0 0-1,0 1 0,-1-1 1,1 0-1,0 0 0,0 1 0,0-1 1,0 0-1,0 1 0,25-17-28,89-83-153,-82 71 193,-16 14 6,0 0 0,1 1 0,1 1-1,0 0 1,9-3-18,-33 32-32,-139 132 91,164-160 10,162-138-266,-181 149 194,0 0 1,0 0 0,1 0 0,-1 0-1,0 1 1,0-1 0,0 0-1,0 0 1,0 0 0,1 0 0,-1 0-1,0 0 1,0 0 0,0 0 0,0 1-1,1-1 1,-1 0 0,0 0-1,0 0 1,0 0 0,1 0 0,-1 0-1,0 0 1,0 0 0,0 0 0,1 0-1,-1 0 3,-16 20-66,16-19 66,-180 219-75,166-188-2832,17-35 353</inkml:trace>
  <inkml:trace contextRef="#ctx0" brushRef="#br0" timeOffset="123698.915">2748 1882 128,'19'20'160,"-19"-20"-128,23 17 224,-20-14 64,9 12 192,-3-1 64,8 6-288,0-3-96,4 9-128,-5-6 32,7 8-64,-4-5-32,7 3-64,-4-4 32,1 1-672,-4-7-256</inkml:trace>
  <inkml:trace contextRef="#ctx0" brushRef="#br0" timeOffset="124792.845">2581 1771 1408,'-3'-4'3038,"12"17"-2007,30 26-492,19 22 306,-24-20-634,106 94 13,-57-58-226,86 92 14,-37-21-198,-26-50-4038,-88-83 2544</inkml:trace>
  <inkml:trace contextRef="#ctx0" brushRef="#br0" timeOffset="125480.015">2617 1817 2048,'18'21'3879,"7"3"-3486,94 126 284,144 141-533,-189-204-96,-9-7-78,4-3 0,4-4-1,43 33 31,-44-46-583,-2 3 0,-4 4 0,5 9 583,-52-54-1232,-3-1-37</inkml:trace>
  <inkml:trace contextRef="#ctx0" brushRef="#br0" timeOffset="137390.925">3317 2625 1280,'2'6'123,"0"0"1,-1 0-1,2 0 1,-1-1-1,1 1 1,0-1-1,0 0 1,0 0-1,1 0 1,-1 0-1,1-1 1,1 1-1,-1-1-123,7 9 86,238 246 532,-182-179-199,89 90 181,-120-145-536,-36-24-133,1-1 90,6 5 548,-7-5-436,-4 3-174,0 0 114,-1-1-1,1 0 0,-1 0 1,1 0-1,-1 0 0,0-1 1,0 0-1,1 0 1,-1 0-1,0 0 0,0-1 1,0 0-1,0 0 0,0 0-72,-94-15 480,-52-33-490,146 45-60,16 3 28,92 43 52,-101-42-3,-1-1 0,1 1 0,-1-1 0,1 1 0,-1 0-1,1-1 1,-1 1 0,0 0 0,1 0 0,-1 0 0,0 0-1,0 0 1,0 0 0,0 1 0,0-1 0,0 0 0,0 0-1,0 1 1,0-1 0,-1 1 0,1-1 0,0 1-1,-1-1 1,1 1 0,-1-1-7,-37 14 75,-104 15 687,125-26-761,0-1 0,0 0 0,0-1-1,0-1 1,0 0 0,0-2 0,-7 0-1,22 1-4,-1 0-1,0 0 1,0-1 0,0 1 0,0 0 0,0-1 0,1 1-1,-1-1 1,0 0 0,0 1 0,1-1 0,-1 0 0,1 0-1,-1 0 1,1 0 0,-1-1 0,1 1 0,-1 0-1,1-1 1,0 1 0,0 0 0,0-1 0,-1-1 4,18 3 138,21-2-95,-1-2 0,0-1-1,0-2 1,27-9-43,59-27 165,-4 31-111,-131-5-1,-252-140 102,153 89-275,-94-77 120,149 103-67,17 16 152,49 44-234,239 253 144,-123-150 138,-119-113-80,-28-23 150,-160-175-203,-42 9 11,132 106 42,82 64-78,30 20 146,20 18-80,-2 2 1,-1 1-1,-1 2 0,-1 1 1,-2 2-1,17 25-41,-14-19-45,76 103 301,-105-134 43,-24-35-300,-135-186 302,-137-142-301,248 304 137,30 37-25,9 10-22,4 6-31,27 38-22,260 327-234,-146-194 234,-126-161-45,-17-14 7,0-1 0,0 1-1,-1 0 1,1 0 0,0 0 0,0-1 0,0 1 0,0 0-1,0 0 1,0-1 0,0 1 0,0 0 0,0 0-1,0-1 1,0 1 0,0 0 0,1 0 0,-1-1-1,0 1 1,0 0 0,0 0 0,0 0 0,0-1 0,0 1-1,0 0 1,1 0 0,-1 0 0,0-1 0,0 1-1,0 0 1,0 0 0,1 0 0,-1 0 0,0 0 0,0 0-1,1-1 1,-1 1 0,0 0 0,0 0 0,0 0-1,1 0 1,-1 0 0,0 0 0,0 0 0,1 0 0,-1 0-1,0 0 1,0 0 0,1 0 0,-1 0 0,0 0-1,0 0 1,0 0 0,1 0 0,-1 0 0,0 1-1,0-1 1,1 0 0,-1 0 0,0 0 0,0 0 0,0 0-1,1 1 1,-1-1 0,0 0 1,-45-93-5,-7 1 39,-4 2 1,-4 3 0,-4 2-1,-6 0-34,-56-75 304,126 152-222,15 18-84,-14-10-3,21 20 4,-1 1 0,0 1 0,-2 1 0,0 0-1,3 8 2,-6-9 1,122 171 180,-103-141-197,-58-85-149,-1-11 155,-1 2 1,-3 1 0,-1 1-1,-20-20 10,-16-12 83,5-3 0,-30-49-83,114 153 32,90 168-64,49 127-48,-156-308 68,-1-3-13,-15-30-72,-52-88 113,-24-38 144,-58-88-272,102 175 267,41 65-128,59 127 42,-35-81-125,2-2 0,3 0 0,2-2 0,14 16 56,-32-52 82,-12-24-30,-15-31-32,11 33-35,-72-183 127,28 98-70,-4 3 1,-25-32-43,72 117 16,6 9-3,10 15 1,46 59 34,86 139-54,-139-218-31,-14-20 32,-124-220 37,-22-38 5,144 260 27,26 54-69,26 39 63,4-2-1,42 52-57,29 46 45,-97-141-68,-6-10-39,-28-37-8,-196-266 166,173 232-56,-1 1 0,-3 3 0,-2 1 0,-23-18-40,54 53-80,32 33 117,107 196-69,-46-94 224,-57-93-186,-57-112-134,-16-57 133,-41-78-5,90 206 90,14 25-73,140 252-55,-105-188 1,-48-79 35,0 0 0,0 0 0,0-1 0,0 1 0,0 0 0,1 0 0,-1 0 0,0 0 1,0 0-1,0 0 0,0 0 0,0 0 0,0 0 0,1 0 0,-1 0 0,0 0 0,0-1 0,0 1 0,0 0 2,-9-21 43,7 17-28,-19-42 5,-3 0 0,-1 2 0,-3 1 0,-21-25-20,2 6 112,44 53-107,16 19 6,24 34 69,67 82-42,120 125 10,-102-69-86,-95-138 129,-27-44-91,0-1 0,0 1 1,0 0-1,0 0 0,0-1 0,0 1 0,-1 0 0,1 0 1,0 0-1,0-1 0,0 1 0,0 0 0,0 0 1,0 0-1,0-1 0,0 1 0,-1 0 0,1 0 0,0 0 1,0 0-1,0 0 0,0-1 0,-1 1 0,1 0 1,0 0-1,0 0 0,0 0 0,-1 0 0,1 0 0,0 0 1,0 0-1,-1 0 0,1 0 0,0 0 0,0 0 1,0 0-1,-1 0 0,1 0 0,0 0 0,0 0 1,0 0-1,-1 0 0,1 0 0,0 0 0,0 0 0,-1 0 1,1 0-1,0 0 0,0 0 0,0 0 0,0 1 1,-1-1-1,1 0 0,0 0 0,0 0 0,0 0 0,0 1 1,-1-1-1,-59-73-112,-73-57-6,89 77 156,2-2-1,-21-37-37,40 54-27,42 46-26,64 74 53,107 99-5,-75-43 133,-169-199-214,-152-117 113,164 136-44,2-1-1,1-1 1,3-3 0,-8-15 17,6-4-128,38 66 129,0 0 0,0 0 0,0 0 0,1 0 0,-1 0 0,0 0 0,0 0 0,0 0 0,1 1 0,-1-1 0,0 0 0,0 0 0,0 0 0,1 0 0,-1 0 0,0-1 0,0 1 0,0 0 0,1 0 0,-1 0 0,0 0 0,0 0 0,0 0 0,1 0 0,-1 0 0,0 0 0,0 0 1,0-1-1,1 1 0,-1 0 0,0 0 0,0 0 0,0 0 0,0-1 0,0 1 0,0 0 0,1 0 0,-1 0 0,0 0 0,0-1 0,0 1 0,0 0 0,0 0 0,0 0 0,0-1 0,0 1 0,0 0 0,0 0 0,0-1 0,0 1 0,0 0 0,0 0 0,0 0-1,20 16 79,156 168-202,-44-46 273,-127-130-137,-11-12 64,-75-90-189,-147-154 203,168 190-182,96 87 91,5 5 7,-1 1 0,-2 1-1,-1 3 1,10 15-7,-47-54-1,0 0 1,0-1-1,0 1 0,0-1 0,0 1 1,1 0-1,-1-1 0,0 1 0,0 0 1,0-1-1,1 1 0,-1 0 1,0-1-1,0 1 0,1 0 0,-1-1 1,0 1-1,1 0 0,-1 0 0,0-1 1,1 1-1,-1 0 0,0 0 1,1 0-1,-1 0 0,0-1 0,1 1 1,-1 0-1,1 0 0,-1 0 0,0 0 1,1 0-1,-1 0 0,1 0 1,-1 0-1,1 0 0,-1 0 0,0 0 1,1 0-1,-1 1 0,0-1 0,1 0 1,-1 0-1,1 0 1,-9-16 5,-1 0 0,0 0 0,-1 1 0,0 1 0,-1-1 0,-1 1 0,-7-5-5,3 1 2,-120-126 84,107 112-214,44 43 128,62 72-123,40 77 251,-166-220-133,-76-79 5,38 48 37,53 59-64,66 72 22,127 147-6,-85-102 17,-89-103 10,-5-9 15,-2 1-1,0 0 1,-2 2-1,-23-19-30,-49-32-80,149 118-101,62 78 346,-24-17-271,82 106 202,152 285-128,-267-424 32,-68-92 0,-58-89 10,54 87 39,-126-185-98,47 103 39,83 91 10,18 12 0,18 27 0,115 168 0,67 78 90,-194-258-114,-18-24 96,-87-120-176,55 77 112,-1 1 0,-3 1 0,-7-2-8,-130-129 75,122 123-96,49 55-48,14 11-38,15 9 116,-1 1 1,0 1 0,-1 1 0,-1 0 0,-1 2-1,0 2-9,245 265 112,-259-281-66,-6-7-60,-4-7 14,-162-220 75,-19 20-166,145 166-31,74 61 186,-3 4-71,0 1 0,-1 1 1,-1 1-1,7 10 7,-1 3 36,-1 1 1,-3 2-1,-1 1 0,-2 1 0,17 39-36,-38-67-41,-12-20-8,-14-30 66,-1 0-1,-2 2 1,-1 0 0,-1 2 0,-2 0 0,-23-19-17,-22-6 11,66 52-58,6 3 13,11 12 13,102 152 69,121 127 22,-221-278-70,-17-18 0,-250-292 128,147 177 128,109 108-342,43 68 198,80 123-5,55 111-107,-158-236-5,-47-79 53,-60-95-38,8 2-8,29 42-29,-4 3-1,-12-11 28,-4 5 53,64 71-19,17 20 7,23 45 44,56 101-170,101 151 80,-185-299 22,-10-18 23,-15-25 25,-102-147-59,-13 23 4,105 132 1,25 23-86,4 5 43,172 307 208,-132-222-208,-48-108 0,-30-53 40,-4 1 0,-3 2 0,-3 2 0,-13-12-8,-46-51 11,104 130-11,1 1 0,-1 0 0,0-1 0,1 1 0,-1-1 0,1 0 0,-1 1 0,1-1 0,-1 1 0,1-1 0,0 0 0,-1 0 0,1 1 0,0-1 0,-1 0 0,1 1 0,0-1 0,0 0 0,0 0 0,0 1 0,-1-1 0,1 0 0,0 0 0,0 0 0,1 1 0,-1-1 0,0 0 0,0 0 0,0 1 0,0-1 0,1 0 0,-1 0 0,0 1 0,1-1 0,-1 0 0,1 1 0,-1-1 0,9 3-37,25 32 15,47 93 17,99 193 208,-191-334-150,-113-190-58,30 62 37,92 139-28,-2-3-7,-1 0 1,1 0-1,0-1 1,0 0-1,1 1 1,0-1-1,0-1 0,1 1 1,0 0-1,-1-6 3,33 26-10,-10 9 14,-1 0 0,-1 1 0,-1 1 0,-1 1 0,-2 0 0,2 5-4,13 22-14,75 130 132,-143-268-118,-32-54 58,-48-26 60,49 59-390,70 83 240,27 35 32,21 41 10,45 95 81,45 55-182,-99-135 182,-35-57-74,-9-11-7,-17-43 0,-34-73 150,-38-57-448,92 168 290,8 15 24,12 26 26,40 80-14,-19-51-28,-4 3 1,-2 1 0,13 43-11,-41-72-32,-6-38 32,0-1 0,0 0 0,0 0 0,0 0 0,1 0 0,-1 0 0,0 0 0,0-1 0,0 1 0,0 0 0,1 0 0,-1 0 0,0-1 0,0 1 0,0-1 0,1 1 0,-1 0 0,0-1 0,1 1 0,-1-1 0,0 0 0,1 1 0,-1-1 0,0 0 0,1 1 0,-1-1 0,1 0 0,0 1 0,-1-1 0,1 0 0,-1 0 0,1 0 0,0 1 0,0-1 0,-1-1 0,1 2 0,-37-55-61,2-2 1,-22-52 60,38 73-7,-19-17 97,171 321-90,-60-99 48,-69-155-40,-8-17-13,-9-21-8,-131-236 13,201 371 85,56 114-165,-107-210 157,-13-24-95,-14-22-30,-136-224 32,135 217 74,19 32-20,38 78-6,-26-49-58,12 26 38,-2 0 0,-3 1 0,2 15-12,-15-44-11,-11-31 12,-54-178-1,4 35 10,45 119 81,26 57-150,6 28 135,-3 2 0,-2 0 0,-2 0 0,3 43-76,-14-77 39,-5-23-113,-5-27-131,-19-102 152,21 88 81,-2 1 0,-2 1 0,-2 0 0,-2-1-28,-11 2 149,26 68-74,64 259-203,-58-270 171,-5-19-59,-4-39 7,-1 0 0,-3 0 0,-8-31 9,-11-70-5,17 33 170,9 109-69,1 6-96,87 360 59,-63-280-267,-25-82 304,0-4-64,-37-199-16,26 139-21,-24-81 202,36 142-194,-1 1 0,0-1 0,0 1 1,0-1-1,0 1 0,0-1 1,0 1-1,0-1 0,0 1 0,0-1 1,0 1-1,0-1 0,0 1 1,0-1-1,0 1 0,-1 0 0,1-1 1,0 1-1,0-1 0,-1 1 1,1-1-1,0 1 0,0 0 1,-1-1-1,1 1 0,0-1 0,-1 1 1,1 0-1,-1 0 0,1-1 1,0 1-1,-1 0 0,1 0 0,-1-1 1,1 1-1,-1 0 0,1 0 1,-1 0-1,1 0 0,-1 0 0,1-1 1,-1 1-1,1 0 0,-1 0 1,1 0-1,-1 1 0,1-1 0,-1 0 1,1 0-1,0 0 0,-1 0 1,1 0-1,-1 0 0,1 1 0,-1-1 1,1 0-1,-1 0 0,1 1 1,0-1-1,-1 1-3,0 43-28,2 0 1,2 0-1,2 0 1,7 28 27,-11-65-13,6 22-56,-7-26-27,0-6 32,-29-195 288,1 102-197,51 181-59,-8-46-79,2 0 1,1-1-1,2-1 1,2-1-1,1-1 1,1-1-1,7 5 111,9-5-2309,-24-22-624</inkml:trace>
  <inkml:trace contextRef="#ctx0" brushRef="#br0" timeOffset="143123.849">3398 2808 2304,'-19'-12'4202,"-6"-18"-2794,24 29-1189,9 8 410,125 93 470,30 77-1155,-154-166 85,-6-7 11,10 10 45,-9-24 46,-10-10-60,-2 0-1,0 0 0,-1 1 1,0 0-1,-2 0 0,-1 1 0,0 1 1,-1 0-1,0 0 0,-2 2 1,-10-10-71,-83-69 394,106 83-475,22 20 216,-17-8-130,17 10 20,-1 1 1,0 1-1,-1 0 0,0 1 1,-1 1-1,0 1 0,-2 1 1,0 0-1,0 0 0,-2 2 1,0 0-1,3 9-25,22 26 133,-37-53-58,-8-13-16,-55-80 389,-138-93 245,181 166-684,-42-52-173,58 62 46,15 24 44,-1-3 133,135 125 0,-22 9-305,-108-132 332,-22-31-44,-61-52-83,43 49 104,-246-254 81,260 273-193,19 24 60,2-4-12,2 0 0,0-1 1,1 0-1,1-1 0,0-1 0,3 2 1,44 43 12,-3 3 0,-2 3 0,15 29-12,93 107 23,-134-170 25,-65-94-112,-79-107 74,27 54-186,99 114 80,181 215 230,-176-195-186,-12-14 110,-12-14 256,-2-2-348,-21-30 45,-3 2 0,-1 1 0,-2 2 0,-31-25-11,-17 3 176,83 57-176,0 1-1,0-1 1,0 0 0,0 0-1,0 0 1,0 1-1,0-1 1,0 0-1,0 0 1,0 0 0,0 1-1,0-1 1,0 0-1,0 0 1,0 0-1,0 1 1,0-1 0,0 0-1,-1 0 1,1 0-1,0 0 1,0 1-1,0-1 1,0 0 0,0 0-1,0 0 1,-1 0-1,1 0 1,0 1-1,0-1 1,0 0 0,0 0-1,0 0 1,-1 0-1,1 0 1,0 0-1,0 0 1,0 0 0,-1 0-1,1 0 1,0 0-1,0 0 1,0 0-1,-1 0 1,1 0 0,0 0-1,0 0 1,0 0-1,-1 0 1,1 0-1,0 0 1,0 0 0,0 0-1,0 0 1,-1 0-1,1 0 1,0 0-1,0-1 1,0 1 0,0 0-1,-1 0 1,13 20 63,-6-12-52,11 22-16,0 1 0,-2 1-1,-2 0 1,-1 0 0,-1 1-1,-1 5 6,-2 6 75,-22-64 26,-34-103-303,0 18 479,48 104-272,0 0 0,-1 1-1,1-1 1,-1 0 0,1 1 0,0-1 0,-1 0 0,1 1 0,-1-1-1,1 1 1,-1-1 0,0 1 0,1-1 0,-1 1 0,0 0 0,1-1-1,-1 1 1,0 0 0,1-1 0,-1 1 0,0 0 0,1 0-1,-1-1 1,0 1 0,0 0 0,1 0 0,-1 0 0,0 0 0,0 0-1,1 0 1,-1 0 0,0 1 0,0-1 0,1 0 0,-1 0 0,0 1-1,0-1 1,1 0 0,-1 1 0,0-1 0,1 0 0,-1 1-1,1-1 1,-1 1 0,0-1 0,1 1 0,-1-1 0,1 1 0,0 0-1,-1-1 1,1 1 0,-1 0 0,1-1 0,0 1 0,-1 0-1,1-1 1,0 1 0,0 0 0,0 0 0,-1-1 0,1 1 0,0 0-1,0 0 1,0 0-5,-13 55 48,12-52-70,-8 68 54,-21 79-69,18-130-86,2-64 118,13 15 1,0 0 0,2 0 1,1 0-1,1 0 1,1 1-1,4-8 4,14-27 240,-31 77-202,-25 51 23,-34 56 91,64-121-159,0 0-1,-1 0 1,1 0 0,0 0-1,-1-1 1,1 1 0,0 0 0,-1 0-1,1-1 1,-1 1 0,1 0-1,-1 0 1,1-1 0,-1 1 0,0-1-1,1 1 1,-1-1 0,0 1 0,1-1-1,-1 1 1,0-1 0,0 1-1,1-1 1,-1 0 0,0 1 0,0-1-1,0 0 1,0 0 0,1 0-1,-1 0 1,0 0 0,0 0 0,0 0-1,0 0 1,0 0 0,1 0-1,-1 0 1,0 0 0,0-1 0,0 1-1,0 0 8,1-11 4,1 1 0,0-1 0,1 1 0,0 0 0,1-1 0,0 1 0,0 0 0,1 1-1,0-1 1,1 1 0,0 0 0,1 0 0,-1 0 0,2 1 0,1-3-4,50-46 59,-61 104 255,-4-16-305,-1-1-1,-2 0 1,0-1-1,-3 0 1,-8 16-9,18-40 27,3-4-24,0 1 0,-1 0 0,1-1 0,-1 1 0,1-1 0,-1 0 0,0 1 0,1-1 0,-1 0 0,0 1 0,0-1 1,0 0-1,0 0 0,0 1 0,0-1 0,-1 0 0,1 0 0,0 0 0,0-1 0,-1 1 0,1 0 0,-1 0 0,1-1 0,0 1 0,-1-1 1,0 1-4,0-31-112,4 15 116,0 0 0,1 1 0,0 0 1,2 0-1,0 0 0,0 0 0,1 1 1,1-1-1,0 2 0,4-7-4,42-28-101,-52 47 107,0-1 1,0 0-1,1 1 1,-1-1 0,0 1-1,1-1 1,-1 1-1,0 0 1,1-1-1,-1 1 1,1 0 0,-1 0-1,0 0 1,1 0-1,-1 0 1,1 0 0,-1 1-1,0-1 1,1 0-1,-1 1 1,0-1 0,1 1-1,-1-1 1,0 1-1,1 0 1,-1 0-1,0-1 1,0 1 0,0 0-1,0 0 1,0 0-1,0 0 1,0 0 0,0 0-1,0 1 1,-1-1-1,1 0 1,0 0 0,-1 1-1,1-1 1,-1 0-1,1 1 1,-1-1-1,0 0 1,1 1 0,-1-1-1,0 1-6,3 12 8,-1 0-1,-1 1 0,0-1 1,-1 0-1,0 1 1,-1-1-1,-1 1 0,0-1 1,-1 0-1,0 0 0,-1 0 1,-1-1-1,-1 3-7,5-14-1,1 0-1,-1 0 0,1 0 1,-1 0-1,0 0 0,1 0 0,-1 0 1,0 0-1,-1 0 0,1 0 1,0-1-1,0 1 0,-1 0 1,1-1-1,-1 1 0,1-1 1,-1 0-1,0 1 0,0-1 1,1 0-1,-1 0 0,0 0 1,0 0-1,0 0 0,0-1 1,0 1-1,0-1 0,0 1 1,0-1-1,-1 0 0,1 0 1,0 1-1,0-2 0,0 1 0,0 0 1,0 0-1,0-1 0,-1 1 1,1-1-1,0 1 0,0-1 1,0 0-1,0 0 0,1 0 1,-1 0-1,0 0 0,0-1 1,1 1-1,-1 0 0,0-1 1,1 1-1,0-1 0,-1 0 1,1 1 1,-2-8-10,1-1 1,0 1 0,0 0 0,1-1 0,0 1 0,1 0 0,0-1 0,0 1 0,1-1 0,1 1 0,-1 0 0,1-1 0,1 1 0,0 0 0,0 0-1,1 1 1,0-1 0,0 1 0,1 0 0,1-2 9,-4 5-1,0 1 0,1-1 0,-1 1 0,1 0 1,-1 0-1,1 0 0,1 0 0,-1 0 0,0 1 0,1 0 0,0-1 0,0 1 0,0 1 0,0-1 0,0 0 0,0 1 0,3-1 1,-6 4 10,0 0-1,0 0 1,1 1-1,-1-1 1,0 0-1,0 0 0,0 1 1,-1-1-1,1 0 1,0 1-1,0-1 1,-1 1-1,1-1 1,-1 1-1,1 0 1,-1-1-1,0 1 0,0-1 1,0 1-1,0 0 1,0-1-1,0 1 1,0 0-1,0-1 1,-1 2-10,1-2 3,-1 10-2,-1 0 0,0 0 0,-1-1-1,0 1 1,-1-1 0,0 0 0,-1 0-1,0 0 1,0 0 0,-1-1 0,0 0-1,-1 0 1,0-1 0,0 1 0,-1-2-1,0 1 1,0-1 0,-1 0 0,0-1-1,0 0 1,-4 2-1,-25 26-234,53-31 154,-5-5 66,0 0 1,0 0 0,-1-1 0,1 0 0,-1 0 0,1-1 0,-1 0 0,7-5 13,6-2-18,6-3 7,-19 9 39,0 0-1,0 0 0,1 1 0,0 1 1,0 0-1,0 0 0,0 0 0,0 2 1,7-2-28,-17 4 4,1-1 0,0 0 1,-1 1-1,1-1 1,-1 1-1,1-1 1,-1 1-1,1-1 1,-1 1-1,1-1 1,-1 1-1,1 0 1,-1-1-1,0 1 0,1 0 1,-1-1-1,0 1 1,0 0-1,1-1 1,-1 1-1,0 0 1,0 0-1,0-1 1,0 1-1,0 0 0,0-1 1,0 1-1,0 0 1,0 0-1,0-1 1,0 1-1,-1 0 1,1-1-1,0 1 1,0 0-1,-1-1 1,1 1-1,-1 0 0,1-1 1,0 1-1,-1-1 1,1 1-1,-1 0 1,1-1-1,-1 1 1,1-1-1,-1 0 1,0 1-1,1-1 1,-1 1-1,0-1 0,1 0 1,-1 0-1,0 1 1,1-1-1,-1 0 1,0 0-1,0 0 1,1 0-1,-1 0 1,0 0-5,-190 57-118,187-55 134,-24 22-346,59-24 351,37-17-75,-48 10 140,1 2-1,-1 0 0,1 2 1,0 0-1,19 1-85,-77 15 139,-146 44-438,311-100 145,-42-8 468,-93 42-186,-105 52-90,-26-17-193,123-22-19,25-6 77,22-6 16,204-63 310,-229 66 24,-28 7-228,10 0-41,-1-1 1,1 0 0,-1-1 0,1 0 0,0 0 0,-1-1 0,1-1 0,0 0 0,0-1 0,0 0 0,0 0 0,0-1 0,1-1 0,-1 0 0,1 0 0,0-1 0,-8-7 15,17 13-5,1 0 1,-1 0 0,0 0-1,1-1 1,-1 1 0,0 0-1,1-1 1,-1 1 0,1 0-1,-1-1 1,0 1-1,1-1 1,-1 1 0,1-1-1,0 1 1,-1-1 0,1 1-1,-1-1 1,1 1 0,0-1-1,-1 0 1,1 1 0,0-1-1,0 1 1,-1-1 0,1 0-1,0 1 1,0-1 0,0 0-1,0 0 1,0 1 0,0-1-1,0 0 1,0 1 0,0-1-1,0 0 1,0 1 0,0-1-1,1 0 1,-1 1 0,0-1-1,0 0 1,1 1 0,-1-1-1,1 1 1,-1-1 0,0 1-1,1-1 1,-1 1 0,1-1-1,-1 1 1,1-1 0,-1 1-1,1-1 1,0 1 0,-1 0-1,1-1 1,-1 1 0,2 0 4,10 1 8,0 1 0,1 1 0,-1 0 1,0 1-1,-1 0 0,1 1 0,-1 0 0,0 1 1,0 0-1,0 1 0,0 0-8,-7-4 7,0 0 0,-1-1 1,1 1-1,-1 0 0,0 1 0,0-1 0,0 1 0,0-1 0,-1 1 0,1 0 0,-1 0 1,0 0-1,0 0 0,-1 0 0,2 3-7,-41-7 101,22-4-125,1-2-1,-1 0 1,1 0-1,0-2 1,1 0-1,0 0 0,0-2 1,1 0-1,0 0 1,-9-9 24,7-6-102,15 24 98,0 1 0,0-1-1,1 1 1,-1-1 0,0 1-1,0-1 1,1 1 0,-1-1 0,0 1-1,1-1 1,-1 1 0,0-1-1,1 1 1,-1-1 0,1 1 0,-1 0-1,1-1 1,-1 1 0,1 0-1,-1 0 1,1-1 0,-1 1 0,1 0-1,-1 0 1,1 0 0,0-1 0,-1 1-1,1 0 1,-1 0 0,1 0-1,-1 0 1,1 0 0,0 0 0,-1 0-1,1 1 1,-1-1 0,1 0-1,-1 0 1,1 0 0,-1 0 0,1 1-1,0-1 1,-1 0 0,1 1 0,-1-1-1,1 1 5,113 58-474,-114-59 244,1-1 0,-1 1 0,1 0 0,-1 0 0,1-1 0,-1 1 0,1 0 0,-1-1 0,1 1 0,-1 0 0,0-1 1,1 1-1,-1 0 0,1-1 0,-1 1 0,0-1 0,0 1 0,1-1 0,-1 1 0,0-1 0,0 1 0,1-1 0,-1 1 1,0-1-1,0 1 0,0-1 0,0 0 0,0 1 0,0-1 0,0 1 0,0-1 0,0 1 0,0-1 0,0 1 0,0-1 1,-1 0-1,1 1 0,0-1 0,0 1 0,0-1 0,-1 1 0,1-1 230,0-1-220,0-13-2111</inkml:trace>
  <inkml:trace contextRef="#ctx0" brushRef="#br0" timeOffset="144777.697">3398 3043 2944,'-13'5'1867,"13"-4"-1350,0-1-53,19 15 1301,199 118-149,-134-87-1515,-84-46-94,1 1-1,-1-1 1,1 0-1,0 0 0,-1 0 1,1 1-1,-1-1 1,1 0-1,0 0 0,-1 0 1,1 0-1,0 0 1,-1 0-1,1 0 0,0 0 1,-1-1-1,1 1 1,-1 0-1,1 0 0,0 0 1,-1-1-1,1 1 1,-1 0-1,1-1 0,-1 1 1,1 0-1,-1-1 1,1 1-1,-1-1 0,1 1 1,-1-1-1,0 1 1,1-1-1,-1 1 0,0-1 1,1 1-1,-1-1 1,0 1-1,0-1 0,1 0 1,-1 1-1,0-1 1,0 0-1,0 1 0,0-1 1,0 1-1,0-1 1,0 0-1,0 1 0,0-1 1,0 0-1,0 1 1,0-1-1,-1 1 0,1-1 1,0 0-1,0 1 1,-1-1-1,1 1 0,0-1 1,-1 1-1,1-1 1,0 1-1,-1-1 0,1 1 1,-1-1-7,-18-39 500,1 17-373,-1 1 0,0 1 0,-2 1 0,0 1 0,-17-11-127,-22-16 389,71 45-474,163 95 186,-148-76 118,-32-31 383,-57-50-239,-76-26-214,122 85-383,77 60 319,59 59 16,-117-114-26,-22-29 112,6 12-131,-1 1 1,-1 0 0,0 1-1,-1 1 1,0 0 0,-17-8-57,4 1 70,-188-128-272,185 135-38,44 43 266,74 165 225,-83-193-154,-7-20-82,-71-125 81,71 134-76,-36-40 35,40 51-62,0-1 0,0 1 0,0-1 1,0 1-1,0 0 0,1-1 0,-1 1 1,0 0-1,1 0 0,-1-1 0,1 1 1,0 0-1,0 0 0,-1 0 0,1 0 1,0-1-1,0 1 0,1 0 0,-1 0 0,0 0 1,1-1-1,-1 1 0,1 0 0,-1 0 1,1-1-1,0 1 0,1 1 7,-2 1-9,4 17-275,23 98-1456,3-42-5223,-18-54 4430</inkml:trace>
  <inkml:trace contextRef="#ctx0" brushRef="#br6" timeOffset="158236.376">2510 1222 128,'8'8'1287,"-9"-25"314,1 14-1598,0-5 119,0-1 0,-1 1 0,0 0 0,0 0 0,-1-1 0,0 1 0,-1 0 1,1 1-1,-2-1 0,1 0 0,-1 1 0,0 0 0,0 0 0,-1 0 1,0 0-1,0 1 0,-1 0 0,1 0 0,-2 0 0,-2-2-122,-8 5 43,2-23-224,-43-188 1508,16 134-1343,-26-66 70,33 111 68,-6-67-292,38 99 137,0 1 1,0-1 0,-1 0-1,1 1 1,0 0 0,-1 0-1,0 0 1,1 0-1,-1 1 1,0-1 0,0 1-1,0 0 1,0 0-1,0 0 1,0 1 0,0-1-1,-1 1 1,1 0 0,0 0-1,0 1 1,0-1-1,0 1 1,0 0 0,0 0-1,0 0 1,0 1 32,-34 2-166,29-5 114,0 0 0,0 0-1,1-1 1,-1 0 0,0 0 0,1-1 0,-1 0 0,1-1 0,-4-2 52,-90-19 218,47 16-495,17 11-3350,32 2 2822</inkml:trace>
  <inkml:trace contextRef="#ctx0" brushRef="#br6" timeOffset="158537.503">1643 401 1792,'-13'12'768,"7"-6"-576,-4 3 0,7-4 32,-1 1-192,-2-1-32,0 1-288,-1 0-128,1 0-352,-1 0-160</inkml:trace>
  <inkml:trace contextRef="#ctx0" brushRef="#br6" timeOffset="158538.503">1428 533 1792,'-19'16'768,"9"-4"-576,-2 0-64,5-4-64,1 1-864,-1-3-320</inkml:trace>
  <inkml:trace contextRef="#ctx0" brushRef="#br6" timeOffset="160909.037">2433 1424 3328,'1'-1'110,"0"0"1,0-1-1,0 1 1,0 0-1,1 0 0,-1 0 1,0 0-1,0 0 1,1 1-1,-1-1 1,0 0-1,1 1 1,-1-1-1,1 0 0,-1 1 1,1 0-1,-1-1 1,1 1-1,-1 0 1,1 0-1,0 0 0,-1 0 1,1 0-111,18-3 212,31 15-26,-47-11-180,-1 0-1,0 0 0,0 0 1,0 0-1,1 0 0,-1 1 1,0 0-1,-1-1 0,1 1 0,0 0 1,0 0-1,-1 1 0,1-1 1,-1 0-1,0 1 0,1 1-5,34 25 49,-37-29-48,1 1 0,0-1 0,-1 1 1,1-1-1,0 0 0,0 1 0,-1-1 1,1 0-1,0 0 0,0 0 0,0 0 1,-1 1-1,1-1 0,0 0 0,0 0 0,0 0 1,-1-1-1,1 1 0,0 0 0,0 0 1,0 0-1,-1-1 0,1 1 0,0 0 1,0-1-1,-1 1 0,1 0 0,0-1 0,-1 1 1,1-1-1,0 0 0,-1 1 0,1-1 1,-1 1-1,1-1 0,-1 0 0,1 1 0,-1-1 1,0 0-1,1 1 0,-1-1 0,0 0-1,17-15 55,0-27 115,-15 34-137,7-36-65,-2 0 0,-2-1 0,0-34 32,-5 68 17,0 0-1,0 0 1,-1 0 0,0 0-1,-1 1 1,-1-1 0,0 0-1,-3-8-16,3 15-1,0-1-1,0 0 1,0 1-1,-1 0 1,1 0-1,-1 0 1,-1 0-1,1 1 1,-1-1-1,0 1 1,0 0-1,0 1 1,0-1-1,0 1 1,-1 0-1,0 0 1,1 1-1,-1 0 1,0 0-1,-1 0 0,-1 0 2,-62-17 70,62 16-71,0 0 0,1 0 0,-1-1 0,1 0 0,0-1 0,0 1 0,0-1 0,0-1 0,1 1 0,0-1 0,0 0 0,1-1 0,0 1 0,0-1 0,0 0 0,1 0 0,-3-5 1,-10-13 1,-33-57-117,-34-41 125,75 114-6,4 2-5,0 0 1,-1 1-1,0 0 1,0 0-1,0 0 1,-1 1-1,0 0 1,0 0-1,-1 1 1,1-1-1,-1 2 1,0-1-1,0 1 1,0 0-1,0 1 1,-2 0 1,-44-2-57,-1 2 1,1 3-1,-1 2 1,1 3-1,0 2 1,-29 9 56,-42 4 29,96-15-19,1 0 0,0 2 0,0 1 0,1 2 0,1 0 0,-1 2 0,-17 11-10,-107 76-96,97-31 149,-11 16-266,36-24-81,27-71-52,40-27-1835,-41 51 1583,-7 3-724,3-5 559</inkml:trace>
  <inkml:trace contextRef="#ctx0" brushRef="#br6" timeOffset="161781.441">1415 1373 2176,'-3'0'147,"0"1"0,0-1 0,-1-1 0,1 1 0,0 0 0,-1-1-1,1 0 1,0 0 0,0 0 0,0 0 0,0 0 0,0-1 0,0 1 0,0-1 0,0 0 0,1 0 0,-1 0 0,1 0 0,-1 0 0,-1-3-147,-53-57 927,37 37-786,-2 0 1,-1 2-1,0 1 1,-2 1-1,-1 1 0,-24-15-141,39 29 5,-1 0 0,0 1 0,0 0 0,0 1 0,-1 0 0,1 1-1,-1 0 1,0 1 0,0 1 0,0 0 0,-4 1-5,-2 0 53,15 1-61,0 0 0,0-1 1,0 1-1,0-1 0,0 0 0,0 0 0,0 0 0,0-1 0,0 1 0,0-1 0,0 0 0,0 0 0,0-1 1,1 1-1,-1-1 0,0 0 0,1 0 0,-1 0 0,1 0 0,0 0 0,0-1 0,0 0 0,0 1 1,0-1-1,0 0 0,1-1 0,-1 0 8,-1-8 6,2 0-1,0 0 1,0-1 0,1 1 0,0-1-1,1 1 1,1-1 0,0 1 0,0-1 0,2 1-1,-1 0 1,5-10-6,-3 1-368,1 0 0,2 0 0,0 1 0,1 0 0,1 1 0,0 0 0,2 0 0,11-15 368,11-6-2149</inkml:trace>
  <inkml:trace contextRef="#ctx0" brushRef="#br6" timeOffset="162800.623">1560 1404 2048,'-6'-9'295,"1"0"0,0 0 0,0-1-1,1 0 1,1 0 0,0 0 0,0 0 0,1 0 0,-1-8-295,-4-11 253,0-2-72,-2 0 1,-1 1 0,-1 0 0,-2 0 0,-1 1 0,-1 1 0,-1 0 0,-2 1 0,-16-18-182,-71-59 234,53 17-345,49 78 119,-1 1 0,1-1 1,-1 1-1,-1 0 0,0 0 0,0 1 0,0 0 0,-1-1 1,0 2-1,-1-1 0,1 1 0,-1 0 0,0 0-8,-103-37-16,94 39-7,1 0 0,-1-2 0,1 0 0,0 0-1,0-1 1,-11-8 23,-21-34-2954,39 32 906</inkml:trace>
  <inkml:trace contextRef="#ctx0" brushRef="#br6" timeOffset="163601.777">2052 675 2304,'-25'-13'759,"0"0"-1,0-2 1,1 0-1,1-2 1,-4-5-759,-41-28 500,-54-27 241,97 65-763,0-2-1,0-1 0,2 0 0,0-2 0,0-1 0,2-1 0,-15-16 23,24 22 28,7 6-46,0 1 0,0 0 0,-1 0 0,0 0 0,0 1 0,0 0 0,-1 0 0,1 1-1,-1-1 1,0 2 0,0-1 0,-1 1 0,1 0 0,-1 0 0,0 1 0,-2-1 18,-140 3-85,29 18-3616,101-18 1978</inkml:trace>
  <inkml:trace contextRef="#ctx0" brushRef="#br6" timeOffset="167458.822">1040 448 2176,'-32'25'1637,"32"-25"-1619,0 0 1,-1-1-1,1 1 0,-1 0 0,1-1 0,-1 1 1,1 0-1,0-1 0,-1 1 0,1 0 0,0-1 1,-1 1-1,1-1 0,0 1 0,0-1 0,0 1 1,-1-1-1,1 1 0,0 0 0,0-1 0,0 1 1,0-1-1,0 1 0,0-1 0,0 0 0,0 1 1,0-1-1,0 1 0,0-1 0,0 1 0,0-1 1,0 1-1,0-1 0,0 1 0,1 0 0,-1-1 1,0 1-1,0-1 0,1 1 0,-1-1 0,0 1 1,1 0-1,-1-1 0,0 1 0,1-1 0,-1 1 1,1 0-1,-1 0 0,1-1-18,-1-1 36,39-83 316,-40 85-341,1 0 0,0 0 0,0 1 1,0-1-1,-1 0 0,1 0 0,0 0 0,0 0 0,-1 0 0,1 0 0,0 0 0,0 0 0,-1 1 0,1-1 0,0 0 1,-1 0-1,1 0 0,0 0 0,0 0 0,-1 0 0,1 0 0,0-1 0,0 1 0,-1 0 0,1 0 0,0 0 0,0 0 1,-1 0-1,1 0 0,0 0 0,0-1 0,-1 1 0,1 0 0,0 0 0,0 0 0,0 0 0,-1-1 0,1 1 0,0 0 1,0 0-1,0-1 0,0 1 0,0 0 0,-1 0 0,1-1 0,0 1 0,0 0 0,0 0 0,0-1 0,0 1 0,0 0 1,0 0-1,0-1 0,0 1 0,0 0 0,0-1 0,0 1 0,0 0 0,0 0 0,0-1 0,0 1 0,0 0 0,1-1-11,-20 15-26,-45 48-102,64-62 142,0-1-1,0 1 1,0 0-1,0 0 1,0 0-1,0-1 1,0 1-1,0 0 1,0 0-1,0-1 1,0 1-1,0 0 1,0 0-1,0 0 1,0-1-1,0 1 1,-1 0 0,1 0-1,0 0 1,0 0-1,0-1 1,0 1-1,0 0 1,-1 0-1,1 0 1,0 0-1,0-1 1,0 1-1,0 0 1,-1 0-1,1 0 1,0 0-1,0 0 1,0 0-1,-1 0 1,1 0-1,0 0 1,0 0-1,-1 0 1,1 0-1,0 0 1,0 0 0,0 0-1,-1 0 1,1 0-14,13-20 543,10-10-34,-9 10-458,1 2-1,0 0 1,1 0 0,1 2 0,7-5-51,-5 12 69,-16 26 160,-38 59-256,26-62 17,12-33-65,0 13 77,-1-1-1,1 1 1,0 0 0,1 1-1,-1-1 1,1 1-1,1-1 1,-1 1-1,1 0 1,-1 1-1,1-1 1,1 1-1,-1 0 1,3-2-2,-1 1-928,-4 2-848</inkml:trace>
  <inkml:trace contextRef="#ctx0" brushRef="#br7" timeOffset="177931.879">1954 1048 3584,'-13'-40'3200,"28"79"-3072,-10-17-117,-2 0 1,-1 0-1,-1 0 1,-1 1 0,-1-1-1,-2 14-11,3-32 5,0-1 1,0 1-1,0-1 0,-1 0 1,1 1-1,-1-1 0,0 0 1,0 0-1,0 1 0,0-1 1,-1 0-1,1 0 0,-1 0 1,0-1-1,0 1 0,0 0 1,0 0-1,0-1 0,-1 0 1,-2 3-6,4-5-5,-1-1 1,0 1-1,1-1 1,-1 0-1,0 1 1,1-1-1,-1 0 0,1 0 1,0 0-1,-1 0 1,1 0-1,-1 0 1,1-1-1,0 1 1,0 0-1,0-1 1,0 1-1,0-1 0,0 1 1,0-1-1,1 1 1,-1-1-1,0 0 1,1 1-1,-1-1 1,1 0-1,0 0 5,-1 2 0,-62-211 331,49 164-166,14 79-154,0 204 42,-5-219-23,-2-36-119,5-80 39,-9-75 319,5 159-269,-1 21-21,1 16-23,1 1 0,0 0 0,2 0 0,1 0 0,0 13 44,-1 11-95,-3 88 52,3-119-18,-1-40-16,5-19 147,0 16 51,-1 0 1,-1-1 0,-1 2-1,-1-1 1,-2 0 0,-1-3-122,5 30 2,1 0 1,0 1-1,0-1 0,-1 0 1,1 0-1,0 1 1,0-1-1,-1 0 0,1 0 1,0 0-1,-1 0 1,1 1-1,0-1 0,-1 0 1,1 0-1,0 0 1,-1 0-1,1 0 0,0 0 1,-1 0-1,1 0 1,0 0-1,-1 0 0,1 0 1,0 0-1,-1 0 0,1 0 1,0-1-1,-1 1 1,1 0-1,0 0 0,-1 0 1,1 0-1,0 0 1,0-1-1,-1 1 0,1 0 1,0 0-1,0-1 1,-1 1-1,1 0 0,0 0 1,0-1-1,0 1 1,-1 0-1,1-1 0,0 1 1,0 0-1,0-1 1,0 1-1,0 0 0,0-1 1,0 1-1,0 0 1,0-1-3,-8 35-22,7-30 13,-11 184 89,8-223-293,4 9 253,1 18-9,0 1 1,0 0-1,-1 0 1,0 0 0,-1 0-1,1 0 1,-2 0-1,1-1 1,-1 2-1,1-1 1,-2 0-1,1 0 1,-1 1-1,0-1 1,-1 1-1,1 0 1,-3-3-32,4 8-2,1 1 1,0-1 0,-1 0 0,1 1-1,-1 0 1,1-1 0,-1 1-1,1 0 1,-1 0 0,1 0-1,-1 0 1,1 0 0,-1 0-1,1 0 1,-1 1 0,1-1 0,-1 0-1,1 1 1,-1-1 0,1 1-1,-1 0 1,1-1 0,0 1-1,0 0 1,-1 0 0,1 0-1,0 0 1,0 0 0,0 0 0,0 0-1,0 0 1,0 0 0,0 1-1,0-1 1,0 0 0,1 1-1,-1-1 1,1 0 0,-1 1 0,1-1-1,-1 1 1,1-1 0,0 1-1,-1-1 1,1 1 0,0-1-1,0 1 1,0-1 0,1 1 1,-2 105 0,1-107 11,0-1 0,-1 1 0,1 0 0,0 0 0,-1-1 0,1 1 0,-1 0 0,1 0 0,0 0 0,-1 0 0,1-1 0,-1 1 0,1 0 0,0 0 0,-1 0 0,1 0 0,-1 0 0,1 0 0,0 0 0,-1 0 0,1 0 0,-1 0 0,1 0 0,0 1 0,-1-1 0,1 0 0,-1 0 0,1 0 0,0 0 0,-1 1 0,1-1 0,0 0 0,-1 0-1,1 1 1,0-1 0,-1 0 0,1 0 0,0 1 0,0-1 0,-1 1 0,1-1 0,0 0 0,0 1 0,0-1 0,-1 0 0,1 1 0,0-1 0,0 1 0,0-1-11,-33-136 64,32 131-37,0 0-1,-1 1 0,1-1 0,-1 0 1,0 0-1,-1 1 0,1-1 0,-1 1 0,0-1 1,0 1-1,0 0 0,-2-1-26,3 6-4,1 0 0,0-1 1,-1 1-1,1 0 0,0 0 0,-1 0 1,1 0-1,0 0 0,0 0 0,0 1 0,0-1 1,0 0-1,0 0 0,0 1 0,0-1 0,1 1 1,-1-1-1,0 1 0,1-1 0,-1 1 1,1-1-1,0 1 0,-1-1 0,1 1 0,0 0 1,0-1-1,0 1 0,0-1 0,0 1 0,1-1 1,-1 1 3,-4 92-144,1 13 442,3-107-296,0-1 0,0 1-1,0 0 1,0 0-1,0-1 1,-1 1 0,1 0-1,0 0 1,0 0 0,0-1-1,0 1 1,-1 0-1,1 0 1,0 0 0,0 0-1,0-1 1,-1 1 0,1 0-1,0 0 1,0 0-1,-1 0 1,1 0 0,0 0-1,0 0 1,-1 0 0,1 0-1,0 0 1,0 0-1,-1 0 1,1 0 0,0 0-1,0 0 1,-1 0 0,1 0-1,0 0 1,0 0-1,-1 0 1,1 0 0,0 0-1,0 0 1,-1 0 0,1 1-1,0-1 1,0 0-1,0 0 1,-1 0 0,1 0-1,0 1 1,0-1-1,0 0 1,0 0 0,-1 0-1,1 1 1,0-1 0,0 0-1,0 0 1,0 1-1,0-1 1,0 0 0,0 1-2,-9-29 80,7 23-87,-1-5 25,-5-20 26,-1 1-1,-2 0 1,-1 1-1,-10-17-43,22 44 2,0 1 1,0-1-1,0 0 0,0 0 1,0 0-1,0 0 0,-1 0 1,1 0-1,0 1 0,-1-1 1,1 0-1,-1 0 0,1 0 1,-1 1-1,1-1 0,-1 0 1,1 1-1,-1-1 0,0 0 1,1 1-1,-1-1 0,0 1 1,1-1-1,-1 1 1,0-1-1,0 1 0,0 0 1,1-1-1,-1 1 0,0 0 1,0 0-1,0-1 0,0 1 1,0 0-1,0 0 0,0 0 1,1 0-1,-1 0 0,0 0 1,0 0-1,0 1 0,0-1 1,0 0-1,0 0 0,1 1 1,-1-1-1,0 1 0,0-1 1,0 0-1,1 1 0,-1 0 1,0-1-1,1 1 0,-1-1 1,0 1-1,1 0 0,-1 0-2,7 50 2,0-26-14,22 84-143,-20-87 212,-9-28 190,-49-91-242,-25-21-58,89 145-70,50 69 203,-64-96-77,1 1-1,-1-1 1,1 1 0,-1-1-1,1 0 1,-1 1-1,1-1 1,-1 1-1,1-1 1,-1 1-1,0 0 1,1-1-1,-1 1 1,0-1-1,0 1 1,1 0 0,-1-1-1,0 1 1,0-1-1,0 1 1,0 0-1,0-1 1,0 1-1,0 0 1,0-1-1,0 1 1,0 0-1,0-1 1,0 1 0,0 0-1,-1-1 1,1 1-1,0 0 1,0-1-1,-1 1 1,1-1-1,0 1 1,-1-1-1,1 1 1,-1-1 0,1 1-1,0-1 1,-1 1-1,0-1 1,1 1-1,-1-1 1,1 0-1,-1 1 1,1-1-1,-1 0 1,0 0-1,1 1 1,-1-1 0,1 0-1,-1 0 1,0 0-1,1 0 1,-1 0-1,0 0 1,1 0-1,-1 0 1,0 0-1,0 0-2,-6-3 11,0 0-1,0-1 0,0 0 0,1 0 1,-1-1-1,1 0 0,0 0 0,0 0 0,1-1 1,0 1-1,0-2 0,0 1 0,-3-6-10,6 10 1,-90-112-167,163 178 236,-172-115 4,91 46-86,1 0-1,1-1 0,-1 1 0,1-2 1,0 1-1,0-1 0,1-1 0,0 1 1,0-1-1,1 0 0,0-1 0,0 0 1,1 0-1,0 0 0,1 0 1,0-1-1,0 1 0,0-4 13,2 3-2,0-1-1,1 1 0,0-1 1,0 0-1,1 1 1,0-1-1,1 0 1,1 1-1,0-1 1,0 1-1,1-1 1,0 1-1,0 0 1,1 0-1,1 0 1,0 1-1,0 0 1,1 0-1,1-2 3,1 4-48,1 6 27,-8 3 31,0 0 1,0 0 0,0 1-1,0-1 1,0 0 0,-1 0-1,1 0 1,-1 1 0,1-1-1,-1 0 1,0 1 0,0-1-1,0 0 1,0 1 0,0-1-1,-1 0 1,1 1 0,-1-1-1,1 0-10,-2 13 11,-1 0-1,0 0 0,-1-1 0,-1 1 0,0-1 1,-1 0-1,0 0 0,-1-1 0,-1 0 1,0 0-1,-1-1 0,-1 2-10,9-13-2,0 0 1,0 0-1,0 0 0,0-1 0,0 1 1,0 0-1,0 0 0,0-1 1,0 1-1,0-1 0,0 1 1,-1-1-1,1 1 0,0-1 0,0 0 1,-1 0-1,1 0 0,0 1 1,0-1-1,-1 0 0,1-1 0,0 1 1,-1 0-1,1 0 0,0 0 1,0-1-1,0 1 0,-1-1 1,1 1-1,0-1 0,0 1 0,0-1 1,0 0-1,0 1 0,0-1 1,0 0-1,0 0 0,0 0 0,0 0 1,0 0-1,1 0 0,-1 0 1,0 0-1,1 0 0,-1 0 1,0 0-1,1 0 0,0-1 0,-1 1 1,1-1 1,-3-8-6,1-1 0,1 1 1,-1-1-1,2 0 0,0 1 1,0-1-1,1 0 1,0 1-1,1-1 0,0 1 1,0-1-1,1 1 0,1 0 1,0 0-1,0 0 0,1 1 1,3-6 5,24-13-24,-31 27 24,0 1-1,-1-1 1,1 1 0,-1-1 0,1 1 0,0-1-1,-1 1 1,1-1 0,0 1 0,0 0 0,-1-1 0,1 1-1,0 0 1,0 0 0,-1 0 0,1-1 0,0 1 0,0 0-1,0 0 1,-1 0 0,1 0 0,0 1 0,0-1 0,0 0-1,-1 0 1,1 0 0,0 1 0,0-1 0,-1 0-1,1 1 1,0-1 0,0 0 0,-1 1 0,1-1 0,0 1-1,-1-1 1,1 1 0,-1 0 0,1-1 0,-1 1 0,1-1-1,-1 1 1,1 0 0,-1-1 0,0 1 0,1 1 0,0 6 0,-1 1 0,1 0 0,-2 0 0,1 0 0,-1 0 0,-1 0 0,1 0 0,-1 0 0,-1 0 0,0-1 0,0 0 0,-1 1 0,-1 0 0,-1 9 0,1-7-27,-1 1 1,0-1 0,0 0 0,-1 0-1,0 0 1,-1-1 0,0 0 0,-1-1-1,0 0 1,0 0 0,-1-1 0,0 0-1,-2 0 27,12-7-1,-1-1-1,1 1 1,-1-1-1,1 1 1,0-1-1,-1 1 1,1-1-1,-1 0 1,1 1-1,-1-1 0,1 1 1,-1-1-1,1 0 1,-1 0-1,1 1 1,-1-1-1,0 0 1,1 0-1,-1 0 1,1 0-1,-1 1 1,0-1-1,1 0 1,-1 0-1,1 0 0,-1 0 1,0-1-1,1 1 1,-1 0-1,0 0 1,1 0-1,-1 0 1,1-1-1,-1 1 1,1 0-1,-1 0 1,1-1-1,-1 1 1,1-1-1,-1 1 0,1 0 1,-1-1-1,1 1 1,-1-1-1,1 1 1,0-1-1,-1 1 1,1-1-1,0 1 1,-1-1-1,1 1 1,0-1-1,0 0 2,6-31-105,10 1 84,1 0 0,2 2 1,0 0-1,2 1 0,2 1 1,0 1-1,1 2 0,4-2 21,58-73 139,-86 98-138,1 0 1,-1 1-1,0-1 0,1 0 1,-1 1-1,0-1 1,1 0-1,-1 1 0,1-1 1,-1 1-1,1-1 0,-1 1 1,1-1-1,0 1 0,-1 0 1,1-1-1,-1 1 0,1-1 1,0 1-1,-1 0 1,1 0-1,0 0 0,0-1 1,-1 1-1,1 0 0,0 0 1,-1 0-1,1 0 0,0 0 1,0 0-1,-1 0 0,1 0 1,0 0-1,0 1 1,-1-1-1,1 0 0,0 0 1,-1 1-1,1-1 0,0 0 1,-1 1-1,1-1 0,-1 1 1,1-1-1,0 0 0,-1 1 1,1 0-1,-1-1 1,0 1-1,1-1 0,-1 1 1,1-1-1,-1 1 0,0 0 1,1-1-1,-1 1 0,0 0-1,1 44 94,-2-39-94,0 0 0,0 0 0,0 0 0,-1 0 0,0 0 0,0 0 0,-1 0 0,1 0 0,-1-1 0,0 1 0,-1-1 0,1 0 0,-1 0 0,0 0 0,-1-1 0,1 1 0,-1-1 0,1 0 0,-4 1 0,7-6-3,-1 1 1,0-1 0,1 0 0,-1 0-1,1 0 1,0 0 0,-1 0 0,1 0-1,0 0 1,-1 0 0,1-1 0,0 1 0,0 0-1,0-1 1,0 1 0,0-1 0,1 1-1,-1-1 1,0 0 0,1 1 0,-1-1-1,1 0 1,-1 1 0,1-1 0,0 0-1,0 1 1,0-1 0,0 0 0,0 0-1,0 1 1,0-1 0,1 0 0,-1 0-1,0 1 1,1-1 0,0 1 0,-1-1-1,1 0 3,7-27-6,2 2 0,0-1-1,2 1 1,1 1 0,1 0 6,-1-1-6,-9 20 14,-3 3-15,0 1 1,0 0-1,1-1 0,-1 1 0,1 0 0,-1 0 0,1 0 0,0 1 0,1-1 0,-1 0 1,0 1-1,1-1 0,-1 1 0,1 0 0,0 0 0,0 0 0,0 0 0,0 0 0,1 0 7,-1 24 171,-6-8-162,0-1-1,0 0 1,-1 0 0,-1-1-1,0 1 1,-1-1 0,0 0-1,-6 8-8,-24 15-9,35-34 9,0 0 1,0-1-1,1 1 0,-1-1 1,0 0-1,0 1 0,0-1 1,0 0-1,0 1 0,0-1 1,0 0-1,0 0 0,-1 0 1,1 0-1,0 0 0,0 0 1,0 0-1,0-1 0,0 1 1,0 0-1,0 0 0,0-1 1,0 1-1,0-1 0,0 1 1,1-1-1,-1 1 0,0-1 1,0 1-1,0-1 0,0 0 0,1 0 1,-1 1-1,0-1 0,1 0 1,-1 0-1,1 0 0,-1 0 1,1 1-1,-1-1 0,1 0 1,-1 0-1,1 0 0,0 0 1,0-1-1,-2-5-12,2 0 0,-1 0 0,1-1 0,0 1 0,0 0 1,1-1-1,0 1 0,0 0 0,1 0 0,0 0 0,0 0 0,1 0 1,-1 0-1,2 1 0,-1-1 0,1 1 0,0 0 0,4-5 12,30-20-11,-37 30 10,0 1 0,-1-1 0,1 1 0,0-1 0,0 1 0,0 0 0,0-1 0,-1 1 0,1 0 0,0-1 0,0 1 0,0 0 0,0 0 0,0 0 0,0 0 0,0 0 0,0 0 0,0 0 0,0 0 0,-1 0 0,1 0 1,0 1-1,0-1 0,0 0 0,0 1 0,0-1 0,0 0 0,-1 1 0,1-1 0,0 1 0,0 0 0,-1-1 0,1 1 0,0-1 0,-1 1 0,1 0 0,0 0 0,-1-1 0,1 1 0,-1 0 0,0 0 0,1 0 0,-1-1 0,1 1 1,-1 0-1,0 0 0,0 0 0,0 0 0,1 0 1,-1 8 18,1-1-1,-1 1 1,-1 0 0,0 0 0,0-1 0,0 1 0,-1 0 0,0-1 0,-1 1 0,0-1-1,-1 0 1,1 0 0,-1 0 0,-1-1 0,1 1 0,-2-1 0,-3 5-18,8-11 1,1 0 1,0-1-1,0 1 1,-1 0-1,1 0 1,0 0-1,-1-1 1,1 1-1,-1 0 1,1-1-1,-1 1 1,0 0-1,1-1 1,-1 1-1,1-1 1,-1 1-1,0-1 1,1 1-1,-1-1 1,0 0-1,0 1 0,1-1 1,-1 0-1,0 1 1,0-1-1,0 0 1,0 0-1,1 0 1,-1 0-1,0 0 1,0 0-1,0 0 1,0 0-1,1 0 1,-1 0-1,0 0 1,0-1-1,0 1 1,1 0-1,-1-1 1,0 1-1,0 0 1,1-1-1,-1 1 1,0-1-1,1 1 1,-1-1-1,0 1 1,1-1-1,-1 0 1,1 1-1,-1-1 1,1 0-1,-1 1 1,1-1-1,-1 0 1,1 0-1,0 1 1,0-1-1,-1 0 1,1 0-1,0 0 1,0 1-1,0-1 1,0 0-1,0 0 1,0 0-1,0 0-1,1-18-25,2 1-1,0 0 1,1 0 0,1 0-1,0 0 1,2 1 0,0 0-1,6-10 26,-12 24 1,1-1 0,-1 1 0,1 0 0,0 0 0,1-1 0,-1 1 0,0 1 1,1-1-1,0 0 0,-1 1 0,1-1 0,0 1 0,0 0 0,1 0 0,-1 0 0,0 0 0,1 1 0,-1-1 0,1 1 0,-1 0 0,1 0 0,-1 0 0,1 1 0,0-1 0,0 1 0,-1 0 0,1 0 0,0 0 0,0 0 0,-1 1 0,1-1 0,0 1 0,-1 0 0,1 0 0,-1 1 0,1-1 0,-1 1 0,1 0 0,-1-1 0,0 2 0,0-1 0,3 2-1,5 11 8,0 1 0,-1 0 0,-1 1-1,0-1 1,-1 2 0,-1-1 0,-1 1 0,0 0-1,-2 1 1,0-1 0,0 1 0,-2 0 0,-1 0 0,0 0-1,-1 1-7,0-14 9,1-1 0,-1 1 1,-1-1-1,1 1 0,-1-1 0,0 1 0,0-1 0,-1 0 0,1 0 0,-1 1 0,0-1 0,-1 0 0,1-1 0,-1 1 0,0 0 0,0-1 0,0 1 0,-1-1 0,0 0 0,1 0 0,-2-1 0,1 1 0,-1 0-9,3-3-1,0 0 0,1 0-1,-1-1 1,0 1-1,0 0 1,0-1 0,1 0-1,-1 1 1,0-1-1,0 0 1,0 0 0,0 0-1,0 0 1,0 0-1,0 0 1,0-1 0,1 1-1,-1-1 1,0 1-1,0-1 1,0 0 0,1 1-1,-1-1 1,0 0-1,1 0 1,-1-1 0,1 1-1,-1 0 1,1 0-1,-1-1 1,1 1 0,0 0-1,0-1 1,0 0-1,0 1 1,0-1 0,0 0-1,0 1 1,0-1 0,1 0-1,-1 0 1,0-1 1,-1-1-10,0-1 1,0 0-1,0 0 1,1 0 0,-1 0-1,1 0 1,1 0-1,-1 0 1,0 0-1,1 0 1,0-1-1,1 1 1,-1 0 0,1 0-1,0 0 1,0 0-1,0 0 1,1 0-1,0 0 1,0 0 0,0 0-1,0 1 1,1-1-1,0 1 1,0 0-1,0 0 1,1 0 0,-1 0-1,1 0 1,0 1-1,0-1 1,0 1-1,0 0 1,0 1-1,1-1 1,0 1 0,-1 0-1,1 0 1,1 0 9,-3 1 2,0 1 0,0 0 0,0 0 0,0 1 1,0-1-1,0 1 0,0-1 0,0 1 0,0 0 1,0 0-1,-1 0 0,1 1 0,0-1 0,-1 1 1,1-1-1,-1 1 0,1 0 0,-1 0 0,0 0 1,0 0-1,0 0 0,0 1 0,0-1 0,0 1 1,-1-1-1,1 1 0,-1 0 0,0-1 0,1 1 1,-1 0-1,0 2-2,22 92 76,-21-72-55,0 0 0,-2 0 1,-1 1-1,-1-1 0,-1 0 1,-1 0-1,-1-1 0,-1 1 1,-1-1-1,-11 23-21,-3-12 30,21-34-29,-1-1-1,1 1 1,-1 0 0,0 0 0,1-1-1,-1 1 1,0 0 0,1-1-1,-1 1 1,0-1 0,0 1-1,1-1 1,-1 1 0,0-1-1,0 0 1,0 1 0,0-1-1,1 0 1,-1 0 0,0 0-1,0 0 1,0 1 0,0-1-1,0 0 1,0-1 0,0 1-1,0 0 1,0 0 0,1 0 0,-1 0-1,0-1 1,0 1 0,0 0-1,0-1 1,0 1 0,1-1-1,-1 1 1,0-1 0,0 1-1,1-1 1,-1 0 0,0 0-1,-20-34-32,14 2 34,2 1 0,1 0 1,2-1-1,1 0 0,2 0 0,1 1 1,1-2-3,0 3 30,0 0-1,2 1 1,1-1 0,2 1 0,9-23-30,-17 52-1,0 0 1,0 0-1,0 0 0,0 0 1,0 0-1,0 0 0,1 0 0,-1 0 1,0 1-1,1-1 0,-1 0 1,1 0-1,-1 0 0,1 0 1,-1 1-1,1-1 0,-1 0 1,1 0-1,0 1 0,-1-1 1,1 0-1,0 1 0,0-1 0,-1 1 1,1-1-1,0 1 0,0-1 1,0 1-1,0 0 0,0-1 1,0 1-1,0 0 0,-1 0 1,1 0-1,0 0 0,0 0 0,0 0 1,0 0-1,0 0 0,0 0 1,0 0-1,0 0 0,0 0 1,0 1-1,0-1 0,0 0 1,0 1-1,-1-1 0,1 1 0,0-1 1,0 1-1,0-1 0,-1 1 1,1 0 0,5 8 23,0 1 0,-1 0 0,-1 0 0,1 0 0,-2 0 0,1 1 0,-2-1 0,1 1 0,-1 0 0,-1 2-23,3 9 31,58 280-26,-57-296 11,-4-22-32,-33-293 96,35 259-42,-2 50-37,0 0-1,0-1 1,0 1 0,0 0 0,0 0 0,-1 0 0,1 0 0,0 0 0,0 0 0,0 0-1,0 0 1,0 0 0,0 0 0,0 0 0,0 1 0,0-1 0,0 0 0,-1 1 0,1-1-1,0 1 1,0-1 0,0 1 0,-1-1 0,1 1 0,0-1 0,0 1 0,-1 0 0,1-1-1,-1 1 1,1 0 0,-1 0 0,1-1 0,-1 1 0,1 0 0,-1 0 0,1 0-1,12 19 10,0 0-1,-2 0 1,0 1 0,-1 1 0,-1 0 0,-1 0 0,-1 1 0,2 16-10,8 18-106,3 6 271,-8-108-223,8-176-22,-11 191 106,4 53 38,35 192-48,-40-208 67,-3-25-139,-4-23 69,-2 0 1,-2 0-1,-6-30-13,8 64 13,-1-8-9,-1-5 45,5 27 37,47 207-38,-15-108-59,-34-105 10,0-1-1,1 1 0,-1-1 0,0 1 0,0-1 1,1 1-1,-1-1 0,0 1 0,0-1 0,1 0 1,-1 1-1,1-1 0,-1 1 0,0-1 0,1 0 0,-1 0 1,1 1-1,-1-1 0,1 0 0,-1 0 0,1 1 1,-1-1-1,1 0 0,-1 0 0,1 0 0,-1 0 1,1 0-1,-1 0 0,1 0 0,-1 0 0,1 0 1,-1 0-1,1 0 0,-1 0 0,1 0 0,-1 0 1,1 0-1,-1-1 0,1 1 0,-1 0 0,1 0 1,-1-1-1,1 1 0,-1 0 0,0-1 0,1 1 1,-1 0-1,1-1 0,-1 1 0,0 0 0,1-1 1,-1 1-1,0-1 0,0 1 0,1-1 0,-1 1 1,0-1-1,0 1 0,0-1 0,0 1 0,1-1 1,-1 1-1,0-1 0,0 1 0,0-1 0,0 1 1,0-1 1,11-39 40,-3-167 21,-9 140-175,17 84 141,41 122-140,-24-51 66,21 32 52,-54-120-5,0 0 0,0 0 0,0 0 0,0-1-1,0 1 1,0 0 0,1 0 0,-1 0 0,0-1 0,0 1 0,0 0 0,0 0-1,1 0 1,-1 0 0,0 0 0,0 0 0,0-1 0,1 1 0,-1 0 0,0 0-1,0 0 1,1 0 0,-1 0 0,0 0 0,0 0 0,1 0 0,-1 0 0,0 0 0,0 0-1,0 0 1,1 0 0,-1 0 0,0 0 0,0 0 0,1 0 0,-1 0 0,0 0-1,0 1 1,0-1 0,1 0 0,-1 0 0,0 0 0,0 0 0,0 0 0,1 1-1,-1-1 1,0 0 0,0 0 0,0 0 0,0 0 0,0 1 0,1-1 0,-1 0 0,0 0-1,0 1 1,0-27 1,0 21 0,-3-40-5,-1 0 1,-3 1 0,-1-1 0,-2 2 0,-9-23 3,15 62-89,5 15 76,71 208 131,-23-94-246,-49-125 128,0 1 0,0-1 0,0 1 0,0-1 0,0 1 1,0-1-1,1 1 0,-1 0 0,0-1 0,0 1 0,0-1 0,1 1 1,-1-1-1,0 1 0,1-1 0,-1 0 0,0 1 0,1-1 0,-1 1 1,1-1-1,-1 0 0,0 1 0,1-1 0,-1 0 0,1 1 0,-1-1 1,1 0-1,-1 0 0,1 1 0,-1-1 0,1 0 0,0 0 0,-1 0 0,1 0 1,-1 0-1,1 0 0,-1 0 0,1 0 0,0 0 0,-1 0 0,1 0 1,-1 0-1,1 0 0,-1-1 0,1 1 0,-1 0 0,1 0 0,12-25-1,-9 11 0,-1 1 0,-1-1 0,0 0 1,-1 0-1,0 0 0,-1 0 0,-2-13 1,1-14 1,1-56 20,7 86-93,4 30 80,29 129-151,-18-51 57,-10-51-90,-2-51 16,0-109-747,-10 113 901,1 1 0,-1-1 0,1 0 0,-1 0 0,1 1 0,-1-1 0,1 0 0,0 1 0,-1-1 0,1 1 0,0-1 0,-1 1 0,1-1 0,0 1 0,0-1 0,-1 1 0,1 0 0,0-1 0,0 1 0,0 0 0,0 0 0,-1 0 0,1 0 0,0 0 0,0 0 0,0 0 0,0 0 0,0 0 0,0 0 0,-1 0 0,1 0 0,0 0 0,0 1 0,0-1 0,0 0 0,-1 1 0,1-1 0,0 1 0,0-1 0,-1 1 0,1-1 0,0 1 0,-1-1 0,1 1 0,-1 0 0,1-1 0,-1 1 0,1 0 0,-1 0 0,1-1 0,-1 1 0,1 0 0,-1 0-1,0 0 1,0-1 0,1 1 0,-1 0 0,0 0 0,0 0 0,0 0 0,0 0 0,0 0 0,0 0 6,39 105-765,-34-87 632,0-1 0,2 1 0,0-2 0,1 1 0,1-1 0,0 0 0,7 8 133,-15-24-2,-1-1 0,1 1-1,-1 0 1,0-1 0,1 1 0,-1-1-1,1 0 1,-1 1 0,1-1-1,-1 1 1,1-1 0,0 0-1,-1 1 1,1-1 0,-1 0-1,1 0 1,0 1 0,-1-1-1,1 0 1,0 0 0,-1 0-1,1 0 1,0 0 0,-1 0-1,1 0 1,-1 0 0,1 0-1,0 0 1,-1 0 0,1 0-1,0-1 1,-1 1 0,1 0 0,0 0-1,-1-1 1,1 1 0,-1 0-1,1-1 1,-1 1 0,1-1-1,-1 1 1,1-1 0,-1 1-1,1-1 1,-1 1 0,0-1-1,1 1 1,-1-1 2,21-35-67,-14 22-53,-5 11 111,-1 0 0,1-1 0,0 2 0,0-1 0,1 0 0,-1 0-1,1 1 1,-1-1 0,1 1 0,0 0 0,0 0 0,0 0 0,0 0 0,0 0 0,0 1 0,1-1 0,-1 1 0,0 0 0,1 0 0,-1 0 0,1 0 0,-1 1 0,3-1 9,-4 3 8,0-1 0,0 1 0,0 0 1,0-1-1,0 1 0,0 0 0,0 0 0,-1 0 1,1 1-1,-1-1 0,0 0 0,0 0 0,0 1 1,0-1-1,0 1 0,0-1 0,0 1 0,-1-1 1,0 1-1,1 0 0,-1-1 0,0 1 1,0-1-1,0 1 0,0 0 0,-1 1-8,1 67 528,19-94-779,9-22 401,-27 45-147,1 1 1,-1 0 0,0 0-1,0 0 1,-1 0 0,1 0-1,0 0 1,0 1-1,0-1 1,-1 0 0,1 0-1,-1 1 1,1-1 0,-1 0-1,1 0 1,-1 1-1,0-1 1,1 1 0,-1-1-1,0 0 1,0 1 0,0-1-1,0 0 1,0 1-1,-1 0-3,-3 102 16,4-104-18,0 0 0,0-1 0,0 1 0,0 0 0,0 0 0,0-1-1,0 1 1,-1 0 0,1 0 0,0-1 0,0 1 0,0 0 0,0 0-1,-1 0 1,1-1 0,0 1 0,0 0 0,0 0 0,-1 0 0,1 0-1,0-1 1,0 1 0,-1 0 0,1 0 0,0 0 0,0 0 0,-1 0-1,1 0 1,0 0 0,0 0 0,-1 0 0,1 0 0,0 0 0,0 0-1,-1 0 1,1 0 0,0 0 0,-1 0 0,1 0 0,0 0 0,0 0-1,-1 0 1,1 0 0,0 0 0,0 1 0,0-1 0,-1 0 2,-7-29-284,4-6-68,-9 56-1583,3-10 111,-1 6 357</inkml:trace>
  <inkml:trace contextRef="#ctx0" brushRef="#br6" timeOffset="181825.87">2204 1319 3712,'3'4'1829,"3"-8"-661,0 15-517,-4-3-627,0 0-1,0 0 1,-1 0 0,-1 1-1,1-1 1,-1 0 0,0 0 0,-1 1-1,0-1 1,-1 0 0,0 2-24,0 6 69,-30 154 49,32-171-119,0 1 0,0 0 0,0 0 0,0-1 0,-1 1 0,1 0 0,0 0 1,0 0-1,0-1 0,0 1 0,0 0 0,-1 0 0,1 0 0,0 0 0,0-1 0,-1 1 1,1 0-1,0 0 0,0 0 0,0 0 0,-1 0 0,1 0 0,0 0 0,0-1 0,-1 1 0,1 0 1,0 0-1,0 0 0,-1 0 0,1 0 0,0 0 0,0 0 0,-1 0 0,1 1 0,0-1 0,-1 0 1,1 0-1,0 0 0,0 0 0,0 0 0,-1 0 0,1 0 0,0 0 0,0 1 0,-1-1 0,1 0 1,0 0-1,0 0 0,0 1 0,0-1 0,-1 0 0,1 0 1,-4-24-23,4-153 402,0 153-362,0 0 0,2 0 0,1 0 0,1 1 0,5-15-17,1 71 240,-10-29-244,1 9 5,-1-1-1,0 1 1,-1 0-1,0-1 0,-1 1 1,0-1-1,-1 1 0,-1-1 1,0 0-1,0 0 0,-4 4 0,8-15-2,-1 0-1,1 0 1,-1-1-1,1 1 1,-1 0-1,1 0 0,-1-1 1,0 1-1,1 0 1,-1-1-1,0 1 1,0-1-1,1 1 0,-1-1 1,0 1-1,0-1 1,0 1-1,0-1 1,0 0-1,1 0 0,-1 1 1,0-1-1,0 0 1,0 0-1,0 0 1,0 0-1,0 0 0,0 0 1,0 0-1,0 0 1,0-1-1,0 1 1,1 0-1,-1 0 1,0-1-1,0 1 0,0-1 1,0 1-1,1-1 1,-1 1-1,0-1 1,0 1-1,1-1 0,-1 0 1,0 1-1,1-1 1,-1 0-1,1 1 1,-1-1-1,0 0 3,-25-42 6,-28-155-129,25 43 155,29 155-31,0 0 0,0 1 0,0-1-1,0 0 1,0 0 0,0 0 0,0 0 0,0 0-1,0 1 1,-1-1 0,1 0 0,0 0 0,0 0 0,0 0-1,0 0 1,0 0 0,0 1 0,-1-1 0,1 0-1,0 0 1,0 0 0,0 0 0,0 0 0,-1 0 0,1 0-1,0 0 1,0 0 0,0 0 0,0 0 0,-1 0 0,1 0-1,0 0 1,0 0 0,0 0 0,0 0 0,-1 0-1,1 0 1,0 0 0,0 0 0,0 0 0,0 0 0,0 0-1,-1-1 1,1 1 0,0 0 0,0 0 0,0 0-1,-7 26 90,6-22-64,-6 24-154,1 0 1,2 0 0,1 1-1,0-1 1,3 1 0,0 0-1,2-1 1,1 3 127,15 48-3600,-17-68 1531</inkml:trace>
  <inkml:trace contextRef="#ctx0" brushRef="#br6" timeOffset="182226.377">1934 1404 3072,'-11'-48'1536,"-17"-96"-240,-71-97-3152,90 219-917,5 15 1978</inkml:trace>
  <inkml:trace contextRef="#ctx0" brushRef="#br6" timeOffset="182536.549">1748 1060 2688,'-12'-23'1056,"12"23"-832,-13-63 160,6 41 0,1-2-224,-3-7-32,-4 9-128,3 4-32,-9-16-128,3 3-32,0-1-768,-4-1-256,8 19 224,2 2 160</inkml:trace>
  <inkml:trace contextRef="#ctx0" brushRef="#br6" timeOffset="184335.743">1707 1102 3072,'-13'-59'2021,"-9"-129"-2037,21 169 1,1 29 110,0 152-4,-12-109 218,12-53-303,-1 0 1,1 0-1,0 1 0,0-1 1,-1 0-1,1 0 0,0 0 0,-1 1 1,1-1-1,0 0 0,-1 0 0,1 0 1,0 0-1,-1 0 0,1 0 1,0 0-1,-1 0 0,1 0 0,0 0 1,-1 0-1,1 0 0,0 0 0,-1 0 1,1 0-1,0 0 0,-1 0 1,1 0-1,0-1 0,-1 1 0,1 0 1,0 0-1,0 0 0,-1-1 0,1 1 1,0 0-1,-1 0 0,1-1 1,0 1-1,0 0 0,0 0 0,-1-1 1,1 1-1,0 0 0,0-1 0,0 1 1,0 0-1,0-1 0,-1 1 1,1 0-1,0-1 0,0 1 0,0 0 1,0-1-1,0 1 0,0 0 0,0-1 1,0 1-1,0 0 0,0-1 1,1 1-1,-1 0 0,0-1 0,0 1 1,0 0-1,0-1 0,0 1 0,1 0 1,-1-1-7,-1-3 37,-47-233 235,42 237-192,12 87 32,16 107 11,-25-182 248,-6-35-112,8 21-276,-95-265 97,82 244-85,13 23 6,1 0 1,0-1-1,0 1 1,-1 0-1,1 0 1,0-1-1,-1 1 1,1 0 0,0 0-1,-1 0 1,1 0-1,0 0 1,-1-1-1,1 1 1,0 0-1,-1 0 1,1 0-1,-1 0 1,1 0-1,0 0 1,-1 0-1,1 0 1,0 0-1,-1 0 1,1 0-1,-1 1 1,1-1-1,0 0 1,-1 0 0,1 0-1,0 0 1,-1 1-1,1-1 1,0 0-1,-1 0 1,1 0-1,0 1 1,0-1-1,-1 0 1,1 1-1,0-1 1,0 0-1,0 1 1,-1-1-1,1 0 1,0 1-1,0-1 1,0 0-1,0 1 1,0-1 0,0 0-1,0 1 1,-1-1-1,1 1 1,0-1-1,0 0 1,0 1-1,1-1 1,-1 0-1,0 1 1,0-1-1,0 1 1,0-1-1,0 0 1,0 1-1,0-1 1,1 0-1,-1 1 1,0-1-1,0 0-1,9 154-99,-3-96 150,1 47 88,-14-103 20,1-20-137,-10-143-144,19 52 132,-3 109-7,0 0-1,0-1 1,0 1-1,0 0 1,0 0-1,0-1 0,0 1 1,0 0-1,0-1 1,0 1-1,0 0 0,0-1 1,0 1-1,0 0 1,0-1-1,0 1 1,0 0-1,0-1 0,0 1 1,1 0-1,-1 0 1,0-1-1,0 1 0,0 0 1,0-1-1,1 1 1,-1 0-1,0 0 1,0 0-1,1-1 0,-1 1 1,0 0-1,0 0 1,1 0-1,-1 0 0,0-1 1,1 1-1,-1 0 1,0 0-1,1 0 1,-1 0-1,0 0 0,1 0 1,-1 0-1,0 0 1,1 0-1,-1 0 0,0 0 1,0 0-1,1 0 1,-1 0-1,0 0 1,1 0-1,-1 0 0,0 1 1,1-1-1,-1 0 1,0 0-1,0 0 0,1 0 1,-1 1-1,0-1 1,1 0-3,12 20 58,-13-19-66,14 28 33,-1 0 1,-2 1-1,-1 1 0,2 12-25,30 83-176,-21-94 216,-21-31-36,0-1-1,1 1 1,-1-1-1,1 0 1,-1 1-1,1-1 0,-1 0 1,1 1-1,0-1 1,-1 0-1,1 0 1,-1 0-1,1 1 0,0-1 1,-1 0-1,1 0 1,-1 0-1,1 0 1,0 0-1,-1 0 1,1 0-1,0 0 0,-1-1 1,1 1-1,-1 0 1,1 0-1,0 0 1,-1-1-1,1 1 0,-1 0 1,1 0-1,-1-1 1,1 1-1,-1-1 1,1 1-1,-1 0 1,1-1-1,-1 1 0,0-1 1,1 1-1,-1-1 1,0 1-1,1-1 1,-1 0-1,0 1 0,0-1 1,1 1-1,-1-1 1,0 1-1,0-1 1,0 0-1,0 0-3,7-20 78,-2 1 0,0-1-1,-1-1 1,-2 1 0,0-1-1,-1 1 1,-1-2-78,0 73-76,-10 197 141,11-246-66,-1 1-1,0 0 0,0-1 0,0 1 0,0 0 0,0 0 0,0-1 1,-1 1-1,1 0 0,0-1 0,-1 1 0,0 0 0,1-1 1,-1 1-1,0-1 0,0 1 0,0-1 0,0 1 0,0-1 0,0 1 1,0-1-1,0 0 0,-1 0 0,1 0 0,0 0 0,-1 0 1,1 0-1,-1 0 0,1 0 0,-1 0 0,1-1 0,-1 1 1,0-1-1,1 1 0,-1-1 0,0 1 0,1-1 0,-1 0 0,0 0 1,0 0-1,1 0 0,-1 0 0,0 0 0,0-1 0,1 1 1,-1-1-1,0 1 0,1-1 0,-1 1 0,1-1 0,-1 0 0,-1-1 2,-4-4-15,1-1 0,0 0 0,0-1 0,0 1 0,1-1 0,0 0 0,1-1 0,-1 1 0,2-1 0,-2-3 15,-1-1-4,-54-132-242,41 113 406,15 65-202,4 107-28,-3-119 67,-3-27-276,-17-86-47,-70-235-1812,91 312 826</inkml:trace>
  <inkml:trace contextRef="#ctx0" brushRef="#br6" timeOffset="184704.764">1486 1248 3968,'-34'-18'1952,"-55"-57"-267,1-85-1605,72 124-105,-2 0 0,-2 1 0,-19-25 25,30 50-765,17 25-961,-1-3 442,3 6-823</inkml:trace>
  <inkml:trace contextRef="#ctx0" brushRef="#br6" timeOffset="187635.079">1348 1199 2816,'-38'-46'2928,"-164"-258"-2550,201 297-341,16 26 6,-5-5-18,-1 1-1,-1 0 1,0 1-1,-1 0 1,-1 0-1,0 0 1,-1 1-1,-1 0 0,-1 0 1,0 0-1,-1 0 1,-1 5-25,-1-21 18,1 0 1,-1 0 0,0 0-1,0 0 1,0 0 0,0 0-1,0-1 1,0 1 0,0 0-1,0 0 1,0 0 0,0 0-1,-1 0 1,1 0 0,0 0-1,-1 0 1,1 0 0,0 0-1,-1 0 1,1 0 0,-1-1-1,0 1 1,1 0 0,-1 0-1,1-1 1,-1 1 0,0 0-1,0-1 1,0 1 0,1-1-1,-1 1 1,0-1 0,0 1-1,0-1 1,0 1 0,0-1-1,0 0 1,0 0 0,0 1-1,0-1 1,0 0 0,0 0-1,0 0 1,0 0 0,0 0-1,0 0 1,1-1 0,-1 1-1,0 0 1,0 0 0,0-1-1,0 1 1,0 0 0,0-1-1,0 1 1,0-1 0,1 1-1,-1-1-18,-12-9-2,0 0-1,1-1 0,1 0 0,0-1 0,0-1 1,1 1-1,1-2 0,0 1 0,1-1 0,0 0 1,1-1-1,1 0 0,0 0 0,1 0 0,1-1 1,0 0-1,1 0 0,1 0 0,1-1 3,0 12-2,0 0 0,1 0 0,0 0 0,0-1 1,0 1-1,1 0 0,-1 0 0,1 0 0,0-1 0,1 1 0,0 0 0,-1 1 0,1-1 0,1 0 0,-1 0 0,1 1 0,0 0 1,0-1-1,0 1 0,0 0 0,1 0 0,0 1 0,0-1 0,0 1 0,2-2 2,-5 4 2,0 1 0,0-1 1,0 0-1,0 1 0,0-1 0,1 1 0,-1-1 1,0 1-1,0-1 0,0 1 0,1 0 0,-1 0 0,0 0 1,0-1-1,0 1 0,1 0 0,-1 1 0,0-1 0,0 0 1,1 0-1,-1 0 0,0 1 0,0-1 0,0 1 1,1-1-1,-1 1 0,0-1 0,0 1 0,0-1 0,0 1 1,0 0-1,0 0 0,0 0 0,0 0 0,-1-1 1,1 1-1,0 0 0,0 0 0,-1 1 0,1-1 0,-1 0 1,1 0-1,-1 0 0,1 0 0,-1 0 0,1 1 0,-1-1 1,0 0-1,0 0 0,0 1-2,4 62 99,-3-63-101,-1 0-1,0 0 1,0-1-1,1 1 1,-1 0-1,0 0 1,0 0-1,0 0 1,0 0-1,0-1 1,0 1-1,0 0 1,0 0-1,-1 0 1,1 0-1,0 0 1,0-1-1,-1 1 1,1 0-1,0 0 1,-1 0-1,1-1 1,-1 1-1,1 0 1,-1-1-1,1 1 1,-1 0-1,0-1 1,1 1-1,-1-1 0,0 1 1,1-1-1,-1 1 1,0-1-1,0 1 1,0-1-1,1 0 1,-1 0-1,0 1 1,0-1-1,0 0 1,0 0-1,1 0 1,-1 0-1,0 0 1,0 0-1,0 0 1,0 0-1,0 0 3,-23-62 1,24 58-7,-3-12 4,1-1 0,1 0 0,0 0 0,2-1 0,0 1 0,0 0 0,2 1 0,0-1 0,1 0 0,1 1 0,0 0 0,1 0 0,1 0 0,0 1 0,1 0 0,7-9 2,-14 22 1,0 0 1,0 0-1,0 1 0,0-1 0,0 1 0,1-1 1,-1 1-1,1-1 0,-1 1 0,1-1 1,-1 1-1,1 0 0,0 0 0,-1 0 0,1 0 1,0 0-1,0 1 0,0-1 0,0 0 1,0 1-1,0-1 0,0 1 0,0 0 0,0 0 1,0 0-1,0 0 0,0 0 0,0 0 1,0 0-1,0 0 0,0 1 0,-1-1 0,1 1 1,0 0-1,0 0 0,0-1 0,0 1 1,-1 0-1,1 1 0,0-1 0,-1 0 0,1 0 1,-1 1-1,1-1 0,-1 1 0,0-1 1,1 1-1,-1 0-1,8 10 7,-1 0 1,0 1-1,-1 0 0,-1 0 1,0 1-1,0 0 0,-2 0 1,0 0-1,0 1 1,-1-1-1,-1 1 0,-1 0 1,1 6-8,-5 5 0,-13-57 48,6-3-108,1-1 0,1 0 1,2 0-1,2-1 0,0-30 60,3 65 0,1 1 0,0-1 0,-1 0 0,1 1 0,0-1 0,0 0 0,-1 1-1,1-1 1,0 0 0,0 1 0,0-1 0,0 0 0,0 1 0,0-1 0,0 0 0,0 1 0,0-1 0,0 0 0,1 1 0,-1-1-1,0 0 1,0 1 0,1-1 0,-1 1 0,0-1 0,1 0 0,-1 1 0,0-1 0,1 1 0,-1-1 0,1 1 0,-1-1 0,1 1-1,-1 0 1,1-1 0,-1 1 0,1-1 0,0 1 0,-1 0 0,1 0 0,-1-1 0,1 1 0,0 0 0,-1 0 0,1 0-1,0 0 1,-1 0 0,1-1 0,0 1 0,0 1 0,-1-1 0,1 0 0,0 0 0,-1 0 0,1 0 0,0 0 0,-1 1 0,1-1-1,-1 0 1,1 0 0,0 1 0,-1-1 0,1 0 0,-1 1 0,1-1 0,-1 1 0,1-1 0,-1 1 0,11 11 15,0 2 1,-1-1 0,-1 1-1,0 0 1,-1 1 0,-1 0-1,0 1 1,0 0-16,-2-4 3,8 21 27,-2 1 0,-1 1-1,-1 0 1,-2 0 0,1 24-30,2-9-181,-10-51 171,0 1-1,0 0 1,0 0 0,-1-1 0,1 1-1,0 0 1,0 0 0,0 0 0,0 0-1,-1-1 1,1 1 0,0 0 0,0 0-1,0 0 1,-1 0 0,1 0 0,0-1-1,0 1 1,0 0 0,-1 0 0,1 0-1,0 0 1,0 0 0,-1 0 0,1 0-1,0 0 1,0 0 0,-1 0 0,1 0-1,0 0 1,0 0 0,-1 0 0,1 0-1,0 0 1,0 0 0,-1 1 0,1-1-1,0 0 1,0 0 0,0 0 0,-1 0-1,1 0 1,0 0 0,0 1 0,0-1-1,0 0 1,-1 0 0,1 0 0,0 1-1,0-1 1,0 0 10,-8-23 3,1 0-1,2-1 1,0 1 0,2-1-1,0 0 1,2 0 0,1-1-1,0 1 1,2 0 0,2-10-3,-4 30 6,1 1 0,-1 0 0,1 0 0,0-1 1,0 1-1,0 0 0,0 0 0,0 0 0,1 0 0,-1 0 0,1 0 1,0 0-1,0 1 0,0-1 0,0 1 0,0-1 0,0 1 1,1 0-1,0-1 0,-1 2 0,1-1 0,0 0 0,0 0 0,0 1 1,0-1-1,0 1 0,0 0 0,0 0 0,0 0 0,1 1 1,-1-1-1,0 1 0,0 0 0,1-1 0,-1 1 0,0 1 0,1-1 1,-1 0-1,0 1-6,10 5-4,-1 0-1,0 1 1,0 1 0,0 0-1,-1 0 1,-1 1 0,0 1 0,0-1-1,0 2 1,-1-1 0,-1 1 0,0 1-1,0-1 1,-1 2 0,1 3 4,60 130 53,-69-145-54,1 0-1,0-1 1,0 1-1,0 0 1,0-1-1,0 1 1,0 0 0,0-1-1,0 1 1,1 0-1,-1-1 1,0 1-1,0 0 1,0-1-1,1 1 1,-1 0 0,0-1-1,1 1 1,-1-1-1,1 1 1,-1 0-1,0-1 1,1 1-1,-1-1 1,1 0 0,0 1-1,-1-1 1,1 1-1,-1-1 1,1 0-1,0 1 1,-1-1-1,1 0 1,-1 0-1,1 1 1,0-1 0,-1 0-1,1 0 1,0 0-1,0 0 1,-1 0-1,1 0 1,0 0-1,-1 0 1,1 0 0,0 0-1,-1 0 1,1-1-1,0 1 1,-1 0-1,1 0 1,0-1-1,-1 1 1,1 0 0,-1-1-1,1 1 1,-1-1-1,1 1 1,0-1 1,17-123 0,-15 106 9,-3 8 10,1 1 0,1-1 1,-1 1-1,2 0 0,-1 0 0,1 0 0,1 0 0,0 0 0,3-5-19,-7 13 3,1 1 1,-1-1-1,1 0 1,-1 1-1,1-1 0,-1 1 1,1-1-1,0 1 0,-1-1 1,1 1-1,0-1 0,-1 1 1,1-1-1,0 1 0,-1 0 1,1 0-1,0-1 0,0 1 1,-1 0-1,1 0 0,0 0 1,0 0-1,0 0 0,-1 0 1,1 0-1,0 0 0,0 0 1,0 0-1,-1 0 1,1 0-1,0 1 0,0-1 1,-1 0-1,1 0 0,0 1 1,-1-1-1,1 1 0,0-1 1,-1 1-1,1-1 0,0 1 1,-1-1-1,1 1 0,-1-1 1,1 1-1,-1 0 0,1-1 1,-1 1-1,0 0 0,1-1 1,-1 1-1,0 0 1,0 0-1,1-1 0,-1 1 1,0 0-1,0 0-3,19 47 117,-19-47-121,65 255 63,-64-250-61,0 0 0,1-1 0,-1 1 0,2 0 0,-1-1 0,0 1 0,1-1 0,0 0 0,0 0 0,1 0 0,3 3 2,-6-7 3,-1-1-1,1 0 1,0 0-1,0 0 1,0 0-1,-1 0 0,1 0 1,0 0-1,0 0 1,0-1-1,-1 1 1,1 0-1,0 0 1,0-1-1,-1 1 0,1 0 1,0-1-1,0 1 1,-1-1-1,1 1 1,0-1-1,-1 1 0,1-1 1,-1 1-1,1-1 1,-1 0-1,1 1 1,-1-1-1,1 0 0,-1 1 1,0-1-1,1 0 1,-1 0-1,0 1 1,0-1-1,1 0 1,-1 0-1,0 0 0,0 1 1,0-1-1,0 0 1,0 0-1,0 0 1,0 1-1,0-1 0,-1-1-2,13-100 36,-11 79-55,1-1-1,1 1 1,1 0 0,1-1 0,1 2-1,2-6 20,-7 28 2,0 0-1,0-1 0,-1 1 1,1 0-1,0 0 0,0 0 1,-1 0-1,1-1 0,0 1 0,0 0 1,0 1-1,-1-1 0,1 0 1,0 0-1,0 0 0,-1 0 1,1 0-1,0 1 0,0-1 1,-1 0-1,1 1 0,0-1 0,-1 1 1,1-1-1,0 1 0,-1-1 1,1 1-1,-1-1 0,1 1 1,-1-1-1,1 1 0,-1 0 0,1-1 1,-1 1-1,0 0 0,1-1 1,-1 1-1,0 0 0,1 0 1,-1-1-1,0 1 0,0 0 0,0 0 1,0-1-1,0 1-1,20 67 133,27 90-186,-44-144 50,-3-12 2,0 0-1,0 0 1,0 0 0,0 0 0,0 0 0,0-1-1,1 1 1,-1 0 0,0 0 0,1 0 0,0 0 0,-1 0-1,1 0 1,0-1 0,0 1 0,0 0 0,0-1-1,0 1 1,1 0 0,-1-1 0,0 0 0,1 1-1,-1-1 1,1 0 0,-1 0 0,1 1 0,0-1-1,-1 0 1,1-1 0,0 1 0,0 0 0,0-1-1,-1 1 1,1-1 0,0 1 0,0-1 0,0 0 0,0 0-1,0 1 1,0-2 0,0 1 0,1 0 1,-1-2 2,0 0 0,1 0 1,-1 0-1,0 0 0,-1 0 1,1-1-1,0 1 1,-1-1-1,1 1 0,-1-1 1,0 0-1,0 1 0,0-1 1,0 0-1,0 0 0,0 0 1,-1 0-1,0 0 0,1-1-2,1-7 25,43-177-62,-45 187 37,1 1 1,-1 0-1,0 0 0,0 0 1,1 0-1,-1 0 1,0 0-1,1-1 0,-1 1 1,0 0-1,1 0 1,-1 0-1,0 0 1,1 0-1,-1 0 0,0 0 1,1 0-1,-1 0 1,0 1-1,1-1 0,-1 0 1,0 0-1,1 0 1,-1 0-1,0 0 0,0 0 1,1 1-1,-1-1 1,0 0-1,0 0 0,1 0 1,-1 1-1,0-1 1,0 0-1,1 0 1,-1 1-1,0-1 0,0 0 1,0 1-1,0-1 1,0 0-1,1 1 0,-1-1 1,0 0-1,0 0 1,0 1-1,0-1 0,0 0 1,0 1-1,0-1 1,0 0-1,0 1 0,0-1 1,0 0-1,0 1 1,0-1-1,0 0 1,-1 1-1,1-1 0,0 0 1,0 1-1,0-1 1,0 0-1,-1 0 0,1 1 0,0-1 0,42 341-48,-36-332 53,0-32-19,-6 18 13,32-133 6,-32 137-5,-1 1 0,1-1 0,0 0 0,0 1 0,0-1 0,0 1 0,-1-1-1,1 1 1,0-1 0,0 0 0,0 1 0,0-1 0,0 1 0,0-1 0,0 0 0,1 1 0,-1-1 0,0 1 0,0-1 0,0 1-1,0-1 1,1 1 0,-1-1 0,0 1 0,1-1 0,-1 1 0,0-1 0,1 1 0,-1-1 0,1 1 0,-1-1 0,0 1-1,1 0 1,-1-1 0,1 1 0,-1 0 0,1 0 0,0-1 0,-1 1 0,1 0 0,-1 0 0,1 0 0,-1-1 0,1 1 0,0 0-1,-1 0 1,1 0 0,-1 0 0,1 0 0,-1 0 0,1 0 0,0 1 0,-1-1 0,1 0 0,-1 0 0,1 0 0,-1 1-1,1-1 1,-1 0 0,1 0 0,-1 1 0,1-1 0,-1 0 0,1 1 0,-1-1 0,1 1 0,-1-1 0,20 75 90,5 15-207,-25-89 117,0-1 0,0 1 0,0-1-1,0 1 1,0-1 0,0 0 0,0 1 0,1-1-1,-1 1 1,0-1 0,0 0 0,0 1 0,0-1-1,0 1 1,1-1 0,-1 0 0,0 1 0,0-1 0,1 0-1,-1 1 1,0-1 0,1 0 0,-1 0 0,0 1-1,1-1 1,-1 0 0,0 0 0,1 1 0,-1-1-1,1 0 1,-1 0 0,0 0 0,1 0 0,-1 0-1,1 0 1,-1 0 0,0 1 0,1-1 0,-1 0 0,1-1-1,-1 1 1,1 0 0,-1 0 0,0 0 0,1 0-1,-1 0 1,1 0 0,-1 0 0,0-1 0,1 1-1,-1 0 1,0 0 0,1 0 0,-1-1 0,0 1 0,1 0-1,-1-1 1,0 1 0,1 0 0,-1-1 0,0 1-1,0 0 1,22-28 35,-17 21-31,-1 0-25,-3 6 14,-1 0 1,0 0-1,0 0 1,0 0 0,1 1-1,-1-1 1,0 0-1,1 0 1,-1 0 0,1 0-1,-1 0 1,1 1-1,-1-1 1,1 0 0,-1 0-1,1 1 1,0-1-1,-1 0 1,1 1 0,0-1-1,0 1 1,0-1-1,-1 1 1,1-1-1,0 1 1,0 0 0,0-1-1,0 1 1,0 0-1,0 0 1,0 0 0,0 0-1,0-1 1,0 1-1,0 0 1,-1 1 0,1-1-1,0 0 1,0 0-1,0 0 1,0 1 0,0-1-1,0 0 1,0 1-1,0-1 1,-1 1 0,1-1-1,0 1 1,0-1-1,0 1 7,2 51-10,7 89-28,-10-141 38,5 20-106,7-29-6,28-80-43,-40 89 156,0 0-1,0 0 0,0 0 1,0 1-1,0-1 0,0 0 1,0 0-1,0 0 1,0 1-1,1-1 0,-1 0 1,0 0-1,0 0 1,0 1-1,0-1 0,0 0 1,0 0-1,0 0 0,0 0 1,1 1-1,-1-1 1,0 0-1,0 0 0,0 0 1,0 0-1,1 0 1,-1 0-1,0 1 0,0-1 1,0 0-1,1 0 0,-1 0 1,0 0-1,0 0 1,0 0-1,1 0 0,-1 0 1,0 0-1,0 0 1,0 0-1,1 0 0,-1 0 1,0 0-1,0 0 0,0 0 1,1 0-1,-1 0 1,0 0-1,0-1 0,0 1 1,0 0-1,1 0 1,-1 0-1,0 0 0,0 0 1,0 0-1,0-1 0,1 1 1,-1 0-1,1 22 62,0 79-88,-1-100 25,-1 0 0,1 0 0,0 0 0,0 0-1,0 1 1,0-1 0,0 0 0,0 0 0,0 0 0,1 0 0,-1 0 0,0 0 0,1 0 0,-1 0 0,0 0 0,1 0 0,-1 0 0,1 0 0,-1-1-1,1 1 1,0 0 0,-1 0 0,1 0 0,0-1 0,0 1 0,0 0 0,-1-1 0,1 1 0,0 0 0,0-1 0,0 0 0,0 1 0,0-1 0,0 1-1,0-1 1,0 0 0,0 0 0,0 0 0,0 1 0,0-1 0,0 0 0,1 0 0,-1 0 0,0-1 0,0 1 0,0 0 0,0 0 0,0 0 0,0-1-1,0 1 1,0-1 0,0 1 0,0-1 0,-1 1 0,1-1 0,0 1 0,0-1 0,0 0 0,0 0 0,0 0 1,24-43 58,-21 51 12,14 78-70,-18-85-1,0-1 0,1 1-1,-1-1 1,0 1 0,0 0 0,0-1 0,1 1 0,-1-1 0,0 1 0,1-1 0,-1 1-1,0 0 1,1-1 0,-1 1 0,0 0 0,1-1 0,-1 1 0,1 0 0,-1 0-1,0-1 1,1 1 0,-1 0 0,1 0 0,-1 0 0,1 0 0,-1 0 0,1-1 0,-1 1-1,1 0 1,-1 0 0,1 0 0,-1 0 0,1 0 0,-1 1 0,1-1 0,-1 0 0,1 0-1,-1 0 1,0 0 0,1 0 0,-1 1 0,1-1 0,-1 0 0,1 0 0,-1 1 0,0-1-1,1 0 1,-1 1 0,1-1 0,-1 0 0,0 1 0,0-1 0,1 1 0,-1-1-1,0 0 1,0 1 0,1-1 0,-1 1 0,0-1 0,0 1 0,0-1 0,0 1 0,0-1-1,0 1 1,0-1 0,1 1 0,-2-1 1,17-35-107,-5-40-367,-21 73-2326,7 5 816</inkml:trace>
  <inkml:trace contextRef="#ctx0" brushRef="#br6" timeOffset="193146.307">1768 1412 2816,'-5'-6'258,"-1"0"0,0 0-1,0 1 1,-1 0 0,0 0 0,0 0 0,0 1 0,0 0-1,0 1 1,-1-1 0,-2 0-258,-36-19 150,-17-21 9,-2-2-3987,56 40 2591</inkml:trace>
  <inkml:trace contextRef="#ctx0" brushRef="#br6" timeOffset="193713.362">1704 1418 3328,'-10'-12'1312,"10"12"-1024,-10-4 0,10 4-32,-2-4-160,-2 2 0,-5-7 32,-1 0 0,-6-2-64,0 3-64,-4-6-64,5 2-32,-8-2-32,7 2 0,-3 4-1408,3-4-640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2B46A-5D65-45C6-9398-2917195300B1}" type="datetimeFigureOut">
              <a:rPr lang="en-US" smtClean="0"/>
              <a:t>10/20/2018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5DAB-833A-42C0-9DFB-CA43EE315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here and what they’re doing</a:t>
            </a:r>
          </a:p>
          <a:p>
            <a:r>
              <a:rPr lang="en-US" dirty="0"/>
              <a:t>Introduce what the tutorial is. Now we’ll give overview…. Why difficult, what we’re using, etc., we’ll show agenda at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86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callout for fix</a:t>
            </a:r>
          </a:p>
          <a:p>
            <a:r>
              <a:rPr lang="en-US" dirty="0"/>
              <a:t>No jargon</a:t>
            </a:r>
          </a:p>
          <a:p>
            <a:r>
              <a:rPr lang="en-US" dirty="0"/>
              <a:t>icons?</a:t>
            </a:r>
          </a:p>
          <a:p>
            <a:r>
              <a:rPr lang="en-US" dirty="0"/>
              <a:t>bigger mem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66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callout for fix</a:t>
            </a:r>
          </a:p>
          <a:p>
            <a:r>
              <a:rPr lang="en-US" dirty="0"/>
              <a:t>No jargon</a:t>
            </a:r>
          </a:p>
          <a:p>
            <a:r>
              <a:rPr lang="en-US" dirty="0"/>
              <a:t>icons?</a:t>
            </a:r>
          </a:p>
          <a:p>
            <a:r>
              <a:rPr lang="en-US" dirty="0"/>
              <a:t>bigger mem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51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callout for fix</a:t>
            </a:r>
          </a:p>
          <a:p>
            <a:r>
              <a:rPr lang="en-US" dirty="0"/>
              <a:t>Make clear non-volatile</a:t>
            </a:r>
          </a:p>
          <a:p>
            <a:r>
              <a:rPr lang="en-US" dirty="0"/>
              <a:t>icons?</a:t>
            </a:r>
          </a:p>
          <a:p>
            <a:r>
              <a:rPr lang="en-US" dirty="0"/>
              <a:t>bigger mem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3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callout for fix</a:t>
            </a:r>
          </a:p>
          <a:p>
            <a:r>
              <a:rPr lang="en-US" dirty="0"/>
              <a:t>No jargon</a:t>
            </a:r>
          </a:p>
          <a:p>
            <a:r>
              <a:rPr lang="en-US" dirty="0"/>
              <a:t>icons?</a:t>
            </a:r>
          </a:p>
          <a:p>
            <a:r>
              <a:rPr lang="en-US" dirty="0"/>
              <a:t>Working copy/log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37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callout for fix</a:t>
            </a:r>
          </a:p>
          <a:p>
            <a:r>
              <a:rPr lang="en-US" dirty="0"/>
              <a:t>No jargon</a:t>
            </a:r>
          </a:p>
          <a:p>
            <a:r>
              <a:rPr lang="en-US" dirty="0"/>
              <a:t>icons?</a:t>
            </a:r>
          </a:p>
          <a:p>
            <a:r>
              <a:rPr lang="en-US" dirty="0"/>
              <a:t>bigger mem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28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citations!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84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citation, alpaca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59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forward </a:t>
            </a:r>
            <a:r>
              <a:rPr lang="en-US" dirty="0" err="1"/>
              <a:t>abt</a:t>
            </a:r>
            <a:r>
              <a:rPr lang="en-US" dirty="0"/>
              <a:t> </a:t>
            </a:r>
            <a:r>
              <a:rPr lang="en-US" dirty="0" err="1"/>
              <a:t>Kiwan</a:t>
            </a:r>
            <a:r>
              <a:rPr lang="en-US" dirty="0"/>
              <a:t>, explaining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9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Programmers need to be careful not to break atomic regions between tasks</a:t>
            </a:r>
          </a:p>
          <a:p>
            <a:r>
              <a:rPr lang="en-US" sz="1200" dirty="0"/>
              <a:t>automatic checkpoint systems should provide a method for specifying atomic regions</a:t>
            </a:r>
          </a:p>
          <a:p>
            <a:r>
              <a:rPr lang="en-US" dirty="0"/>
              <a:t>Explain what is atomicity! All or nothing semantics. Make actual mag, wrong answer or waiting for the bus, have it hang!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82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Timeliness is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8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Explicitly say what intermittent power means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37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do atomic task, don’t know when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83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text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78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66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handout: schematics, photo, (any changes to set up with pictures) ref sheet for programming w/ alpaca and </a:t>
            </a:r>
            <a:r>
              <a:rPr lang="en-US" dirty="0" err="1"/>
              <a:t>capy</a:t>
            </a:r>
            <a:endParaRPr lang="en-US" dirty="0"/>
          </a:p>
          <a:p>
            <a:r>
              <a:rPr lang="en-US" dirty="0"/>
              <a:t>tutorial: quite specific to program that they’re using, small to large prog. </a:t>
            </a:r>
            <a:r>
              <a:rPr lang="en-US" dirty="0" err="1"/>
              <a:t>capy</a:t>
            </a:r>
            <a:r>
              <a:rPr lang="en-US" dirty="0"/>
              <a:t>: start from last alpaca -&gt; adding </a:t>
            </a:r>
            <a:r>
              <a:rPr lang="en-US" dirty="0" err="1"/>
              <a:t>capy</a:t>
            </a:r>
            <a:r>
              <a:rPr lang="en-US" dirty="0"/>
              <a:t> </a:t>
            </a:r>
          </a:p>
          <a:p>
            <a:r>
              <a:rPr lang="en-US" dirty="0"/>
              <a:t>feedback form.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Support vector machine in C -&gt; alpaca -&gt;, sensing (lots of energy!) -&gt; capybara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1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handout: schematics, photo, (any changes to set up with pictures) ref sheet for programming w/ alpaca and </a:t>
            </a:r>
            <a:r>
              <a:rPr lang="en-US" dirty="0" err="1"/>
              <a:t>capy</a:t>
            </a:r>
            <a:endParaRPr lang="en-US" dirty="0"/>
          </a:p>
          <a:p>
            <a:r>
              <a:rPr lang="en-US" dirty="0"/>
              <a:t>tutorial: quite specific to program that they’re using, small to large prog. </a:t>
            </a:r>
            <a:r>
              <a:rPr lang="en-US" dirty="0" err="1"/>
              <a:t>capy</a:t>
            </a:r>
            <a:r>
              <a:rPr lang="en-US" dirty="0"/>
              <a:t>: start from last alpaca -&gt; adding </a:t>
            </a:r>
            <a:r>
              <a:rPr lang="en-US" dirty="0" err="1"/>
              <a:t>capy</a:t>
            </a:r>
            <a:r>
              <a:rPr lang="en-US" dirty="0"/>
              <a:t> </a:t>
            </a:r>
          </a:p>
          <a:p>
            <a:r>
              <a:rPr lang="en-US" dirty="0"/>
              <a:t>feedback form.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Support vector machine in C -&gt; alpaca -&gt;, sensing (lots of energy!) -&gt; capybara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26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introduce our new programming model called Alpaca, which enables efficient program execution on energy-harvesting devices. And will be used throughout the tutorial.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2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Alpaca consists of three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8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for the purpose of the tutorial, I will only explain its programming model in detail– especially emphasizing its syntax.</a:t>
            </a:r>
          </a:p>
          <a:p>
            <a:r>
              <a:rPr lang="en-US" dirty="0"/>
              <a:t>If you are interested in the rest of the system, please read our paper from OOPSLA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09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see how to program in Alpaca language.</a:t>
            </a:r>
          </a:p>
          <a:p>
            <a:r>
              <a:rPr lang="en-US" dirty="0"/>
              <a:t>To program in Alpaca, the programmer has to write the code as a sequence of task.</a:t>
            </a:r>
          </a:p>
          <a:p>
            <a:r>
              <a:rPr lang="en-US" dirty="0"/>
              <a:t>(explain code)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096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divide it into three tasks.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4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nonvolatile memory!</a:t>
            </a:r>
          </a:p>
          <a:p>
            <a:r>
              <a:rPr lang="en-US" dirty="0"/>
              <a:t>explain axes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2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our ultimate goal is to define the control flow between the tasks, like this</a:t>
            </a:r>
          </a:p>
          <a:p>
            <a:r>
              <a:rPr lang="en-US" dirty="0"/>
              <a:t>If you write the program as a sequence of task, on a power failure, Alpaca remembers the last executing task, and start again from that task on reboot.</a:t>
            </a:r>
          </a:p>
          <a:p>
            <a:r>
              <a:rPr lang="en-US" dirty="0"/>
              <a:t>So, you don’t need any checkpointing, and the structure of the tasks preserve progress.</a:t>
            </a:r>
          </a:p>
          <a:p>
            <a:r>
              <a:rPr lang="en-US" dirty="0"/>
              <a:t>Each task has to be small enough --- if power fails~~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21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58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end of each task, you have to pass the control flow to a next task that should be executed, using TRANSITION_TO keyword.</a:t>
            </a:r>
          </a:p>
          <a:p>
            <a:r>
              <a:rPr lang="en-US" dirty="0"/>
              <a:t>(go through the example)</a:t>
            </a:r>
          </a:p>
          <a:p>
            <a:r>
              <a:rPr lang="en-US" dirty="0"/>
              <a:t>To sum up, two things to remember, is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119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as you can see, tasks does not receive any arguments. So they pass data across each other using a global variable, or a task-shared variable.</a:t>
            </a:r>
          </a:p>
          <a:p>
            <a:r>
              <a:rPr lang="en-US" dirty="0"/>
              <a:t>As you can see…</a:t>
            </a:r>
          </a:p>
          <a:p>
            <a:r>
              <a:rPr lang="en-US" dirty="0"/>
              <a:t>Each tasks can be partially executed multiple times on a power failure, and it can cause memory inconsistency.</a:t>
            </a:r>
          </a:p>
          <a:p>
            <a:r>
              <a:rPr lang="en-US" dirty="0"/>
              <a:t>So Alpaca compiler protects task-shared </a:t>
            </a:r>
            <a:r>
              <a:rPr lang="en-US" dirty="0" err="1"/>
              <a:t>vars</a:t>
            </a:r>
            <a:r>
              <a:rPr lang="en-US" dirty="0"/>
              <a:t> by analyzing the code and using logging. But you do not need to know all the details,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494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don’t have arguments, they use global </a:t>
            </a:r>
            <a:r>
              <a:rPr lang="en-US" dirty="0" err="1"/>
              <a:t>var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46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don’t have arguments, they use global </a:t>
            </a:r>
            <a:r>
              <a:rPr lang="en-US" dirty="0" err="1"/>
              <a:t>var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8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TS keyword which is a short for task-shared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72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can also be easily automated using a compiler, but we just built it this way, sorry about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525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can also be easily automated using a compiler, but we just built it this way, sorry about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41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bother if you are unfamiliar. We do it for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68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detailed explanation WHY volatile/non-volatile etc. Perhaps split to two slides</a:t>
            </a:r>
          </a:p>
          <a:p>
            <a:r>
              <a:rPr lang="en-US" dirty="0"/>
              <a:t>Add callout saying we need latch, etc.</a:t>
            </a:r>
          </a:p>
          <a:p>
            <a:r>
              <a:rPr lang="en-US" dirty="0"/>
              <a:t>Make </a:t>
            </a:r>
            <a:r>
              <a:rPr lang="en-US" dirty="0" err="1"/>
              <a:t>capy</a:t>
            </a:r>
            <a:r>
              <a:rPr lang="en-US" dirty="0"/>
              <a:t>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746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bother if you are unfamiliar. We do it for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2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things you can’t do while programming in Alpaca.</a:t>
            </a:r>
          </a:p>
          <a:p>
            <a:r>
              <a:rPr lang="en-US" dirty="0"/>
              <a:t>This is mostly not fundamental to the idea, but rather an implementation bug, I would say.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These limitations are here mostly because I wrote Alpaca in my first year. Sorry about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04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Bigger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D6B03-1AA0-49B3-B142-3BD2FFD4812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35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stuff, add more, bigger label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D6B03-1AA0-49B3-B142-3BD2FFD4812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57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 circuit out. simplify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D6B03-1AA0-49B3-B142-3BD2FFD4812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506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Refine audio. Interpret pseudo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D6B03-1AA0-49B3-B142-3BD2FFD4812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78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=assume everything is broken into task, some things are capybara tasks</a:t>
            </a:r>
          </a:p>
          <a:p>
            <a:r>
              <a:rPr lang="en-US" dirty="0"/>
              <a:t>Refine code</a:t>
            </a:r>
          </a:p>
          <a:p>
            <a:r>
              <a:rPr lang="en-US" dirty="0"/>
              <a:t>Take extraneous stuff out, mention that it’s alpaca syntax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D6B03-1AA0-49B3-B142-3BD2FFD4812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799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with config table number, arbitrary id</a:t>
            </a:r>
          </a:p>
          <a:p>
            <a:r>
              <a:rPr lang="en-US" dirty="0"/>
              <a:t>Mention that you have to call transition, transition capybara modes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D6B03-1AA0-49B3-B142-3BD2FFD4812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606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Telling you what modes to use so you don’t have to think about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D6B03-1AA0-49B3-B142-3BD2FFD4812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6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detailed explanation WHY volatile/non-volatile etc. Perhaps split to two slides</a:t>
            </a:r>
          </a:p>
          <a:p>
            <a:r>
              <a:rPr lang="en-US" dirty="0"/>
              <a:t>Add callout saying we need latch,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6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detailed explanation WHY volatile/non-volatile etc. Perhaps split to two slides</a:t>
            </a:r>
          </a:p>
          <a:p>
            <a:r>
              <a:rPr lang="en-US" dirty="0"/>
              <a:t>Add callout saying we need latch,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detailed explanation WHY volatile/non-volatile etc. Perhaps split to two slides</a:t>
            </a:r>
          </a:p>
          <a:p>
            <a:r>
              <a:rPr lang="en-US" dirty="0"/>
              <a:t>Add callout saying we need latch,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18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detailed explanation WHY volatile/non-volatile etc. Perhaps split to two slides</a:t>
            </a:r>
          </a:p>
          <a:p>
            <a:r>
              <a:rPr lang="en-US" dirty="0"/>
              <a:t>Add callout saying we need latch,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90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detailed explanation WHY volatile/non-volatile etc. Perhaps split to two slides</a:t>
            </a:r>
          </a:p>
          <a:p>
            <a:r>
              <a:rPr lang="en-US" dirty="0"/>
              <a:t>Add callout saying we need latch,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5DAB-833A-42C0-9DFB-CA43EE3156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3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9F038-C8C3-4ED2-A2FA-0773EE666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322CF-2E77-4939-A72B-80FD6033D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7DC07-6E62-476F-AC32-93DBE3E1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1A28-A3F2-4B08-8995-B66E1B4AC997}" type="datetime1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7AD3A-3746-4324-8D5F-8E713E2A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B1922-7B5F-4415-BC93-5C348F078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BF640-AA05-43EB-9656-0C9CD089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AFE71-1E93-42AD-9ED4-3F634F900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50F7D-2427-48AF-99F2-5792796B8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D4BFF-9DEC-4276-873C-50279CB23E92}" type="datetime1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24A8-A5C6-41F7-81BC-7C8D0D17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59D6F-3A15-430E-9551-EE2FC421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DCB25-5D76-4086-9707-5B8908219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13BE0-BBC2-47C5-9BB5-7E43CF819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FD3B0-817B-4F02-AEE4-39446462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E84-01E1-4E0A-BCD1-CE0DD2937320}" type="datetime1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FCF5A-464A-4ED3-87E8-44108964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3FECE-5184-4A64-A7A0-073FA72B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5533-C656-4B9E-9878-15DF47A2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FF6BF-AF6A-4A3F-9777-A0BE6AADB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30A0E-18D9-4748-89A3-72B1D92C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2F14-B95F-44EB-AE98-FE11202C28DB}" type="datetime1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A4CAC-8B9A-4707-9663-41DC6FDC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B23EE-7D6B-4009-9414-B8EFD137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876-E115-45BF-A265-46D1DDE8C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41618-75E2-45F8-86DE-8F552B188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37289-503F-4B73-B323-5DEDFF48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5674-8530-4940-A607-EA96C64F0C33}" type="datetime1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2198F-6DE1-4AAA-BA33-1846E338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FB24F-3915-4D2A-85B9-8E5BF9D90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8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51EE-6B93-4AFF-B812-65A30242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CF9DC-567E-4263-AE1B-715F77C92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0A55-7EA6-4271-8665-CE00EF4F1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3F538-FFEF-4D52-8FD4-D8015844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5D68-AA36-4488-9936-0C4AE1A619A8}" type="datetime1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41E33-66C8-41C1-BE82-E6DFE9C7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204C2-C2B4-48A1-9967-648CF8F0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7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774C-CB71-4854-9F04-D0E2D6595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86D24-D67B-487D-A0D8-D03E9076F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32B8-36C8-432E-81E5-8C5C09683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C0BBF4-148C-467B-8580-AB5CBD2D3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C11977-59F8-4EE3-A424-0E0ABD03C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2B3696-7180-493C-A683-2D2521CBD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4572-3923-4E7D-9CE7-5FDD4978F73F}" type="datetime1">
              <a:rPr lang="en-US" smtClean="0"/>
              <a:t>10/20/2018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DDB07-7D4E-45D4-A5EF-65959350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F316-30C0-4E1F-9F17-B03E0559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6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15FC-A2E2-43B4-993A-39C14190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033C1-6FD4-4635-A6C6-E014ACF8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7AE45-E04F-4477-A06E-F70F4E595818}" type="datetime1">
              <a:rPr lang="en-US" smtClean="0"/>
              <a:t>10/20/2018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9FC6F-77C2-4C7A-8E7A-140AC1C3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159CD-B288-4232-91F5-04FB942F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4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414338-1F0E-4487-8143-3E46FA7E3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8DF2-F0CF-40BC-A0A9-E9A6AF313971}" type="datetime1">
              <a:rPr lang="en-US" smtClean="0"/>
              <a:t>10/20/2018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B8519-0451-4206-8773-5EBE1EAF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C9683-19D1-40BF-B7EC-7D272B4F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0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DCD0-41DA-4B78-9DB2-6B499479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887F-FC0B-4012-A734-FB2D1C6F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9FED1-63B9-4D9C-B3CD-9EDC227BF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7FA53-94E3-49D0-A42C-181E10ED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648-9CCC-4765-A1B7-3C4C2D3F061D}" type="datetime1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CA75D-15FF-4288-B3DC-9662006B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80C66-30CE-4F90-8806-B47EA611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8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F2921-6234-4739-A441-A70B8B28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37E32-B15C-4D2D-8D19-579334BFD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605828-CA10-45CC-B138-F172DEBF8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28237-DE75-4901-A448-0E13D60A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C8D0-6826-439C-AD20-9963D0E14521}" type="datetime1">
              <a:rPr lang="en-US" smtClean="0"/>
              <a:t>10/20/2018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50747-571A-4F23-80D7-A3A43B98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C1A61-5FC8-41A4-8E6E-72674863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6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A9125-B472-4858-92E2-98D28904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02F69-9395-44AB-AFC1-C8D684443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C2CEC-0A52-4270-BCBF-7E4B2F07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E894E-73A4-474C-BF78-C6EF032B4006}" type="datetime1">
              <a:rPr lang="en-US" smtClean="0"/>
              <a:t>10/20/2018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14AFA-4D54-4012-A2AF-202DD72B2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93D75-885D-4872-9CB9-5F12508D3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FA02A-EFC5-4DEF-BAB9-4D1E8DC3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6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8F03-0FE9-44E4-96A1-19DEEC0165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Getting Started with Intermittent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17534-285E-4920-83A8-B3F2E3507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696" y="4165273"/>
            <a:ext cx="10984608" cy="1655762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Organizers: Graham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Gobieski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Kiwan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Maeng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Emily Ruppel, Milijana Surbatovich, Brandon Lucia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A4483-A585-46AF-A570-10F1F481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ACF91-01D2-4E36-8D51-FD10FD1A8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2" y="5393679"/>
            <a:ext cx="2081853" cy="1327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91D3F-7B7C-4F24-BC3C-7AA220109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01" y="6075651"/>
            <a:ext cx="30670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5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C160E24-B162-4BBA-994B-2536615F98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Programs may not finish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225DDD-1232-4A13-B251-54364CBA0C8A}"/>
              </a:ext>
            </a:extLst>
          </p:cNvPr>
          <p:cNvCxnSpPr>
            <a:cxnSpLocks/>
          </p:cNvCxnSpPr>
          <p:nvPr/>
        </p:nvCxnSpPr>
        <p:spPr>
          <a:xfrm>
            <a:off x="6243277" y="3092266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618D9C-BEF8-462A-9506-0BF7842B629E}"/>
              </a:ext>
            </a:extLst>
          </p:cNvPr>
          <p:cNvSpPr txBox="1"/>
          <p:nvPr/>
        </p:nvSpPr>
        <p:spPr>
          <a:xfrm rot="16200000">
            <a:off x="5249191" y="4101002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Execution Time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D9D627-88BA-479C-B77B-5B308EB3F9E4}"/>
              </a:ext>
            </a:extLst>
          </p:cNvPr>
          <p:cNvSpPr/>
          <p:nvPr/>
        </p:nvSpPr>
        <p:spPr>
          <a:xfrm>
            <a:off x="2302661" y="3161562"/>
            <a:ext cx="2742770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21EA29-23E9-46F9-8829-325AC3F5B6C4}"/>
              </a:ext>
            </a:extLst>
          </p:cNvPr>
          <p:cNvSpPr/>
          <p:nvPr/>
        </p:nvSpPr>
        <p:spPr>
          <a:xfrm>
            <a:off x="2304588" y="4254891"/>
            <a:ext cx="2740843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54A32-D4FD-4F04-87DE-E4A8645A2BDA}"/>
              </a:ext>
            </a:extLst>
          </p:cNvPr>
          <p:cNvSpPr txBox="1"/>
          <p:nvPr/>
        </p:nvSpPr>
        <p:spPr>
          <a:xfrm>
            <a:off x="2304588" y="36125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5CF4312A-2493-4999-9398-0E5DD2539558}"/>
              </a:ext>
            </a:extLst>
          </p:cNvPr>
          <p:cNvSpPr/>
          <p:nvPr/>
        </p:nvSpPr>
        <p:spPr>
          <a:xfrm>
            <a:off x="4279835" y="1095497"/>
            <a:ext cx="3517801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E54C9-8167-41FD-BB02-A7B13A0D34FE}"/>
              </a:ext>
            </a:extLst>
          </p:cNvPr>
          <p:cNvSpPr txBox="1"/>
          <p:nvPr/>
        </p:nvSpPr>
        <p:spPr>
          <a:xfrm>
            <a:off x="2304588" y="4768910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A88F6-7793-4C55-81A8-5FB8FE7F508C}"/>
              </a:ext>
            </a:extLst>
          </p:cNvPr>
          <p:cNvSpPr txBox="1"/>
          <p:nvPr/>
        </p:nvSpPr>
        <p:spPr>
          <a:xfrm>
            <a:off x="3543428" y="5409258"/>
            <a:ext cx="29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80F2BB-4CE1-4D1E-B9CB-C8146295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10</a:t>
            </a:fld>
            <a:endParaRPr lang="en-US"/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01CB0984-A84E-43ED-A104-80FB28EA0BB8}"/>
              </a:ext>
            </a:extLst>
          </p:cNvPr>
          <p:cNvSpPr/>
          <p:nvPr/>
        </p:nvSpPr>
        <p:spPr>
          <a:xfrm>
            <a:off x="194179" y="5838079"/>
            <a:ext cx="3105105" cy="810402"/>
          </a:xfrm>
          <a:prstGeom prst="wedgeRectCallout">
            <a:avLst>
              <a:gd name="adj1" fmla="val 33167"/>
              <a:gd name="adj2" fmla="val -10626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 to latch execution state periodically!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D8D9B30-864B-4260-AB68-1E9C40E25CC8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DD977-6FF0-4E1B-9702-DD448B5B2778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B7F1D8F-2E30-4485-A938-46B6A47BD82C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D3078EB-EBB2-457E-AF70-928EFB0B7365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7B85A62-3370-42E9-A289-E7FE4B941DD8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BC073-7BDE-431D-ABDE-4669009141A0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4" name="Lightning Bolt 33">
              <a:extLst>
                <a:ext uri="{FF2B5EF4-FFF2-40B4-BE49-F238E27FC236}">
                  <a16:creationId xmlns:a16="http://schemas.microsoft.com/office/drawing/2014/main" id="{249F3BAA-220D-414F-B452-54CB5E9C145C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5" name="Flowchart: Document 34">
              <a:extLst>
                <a:ext uri="{FF2B5EF4-FFF2-40B4-BE49-F238E27FC236}">
                  <a16:creationId xmlns:a16="http://schemas.microsoft.com/office/drawing/2014/main" id="{6FFD9F26-8DAD-4F67-ACBE-68EEDE756B65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422B3457-C695-4C07-B903-2FECB4D49378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1D1FC4-BECB-4CAA-83BE-510CF6E7BC98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D6B3713-40BB-4BEB-A8B2-1F69E698B8EF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4A19622-3130-4F26-A705-219E6FAC24A0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2F35BB5-C1C1-4EC1-9AF1-DA39313725BD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1DB7F3-93D2-42F1-8258-D6E5A2193E6D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E4F15E-923E-4B6A-A7E8-EA9E080FC2E3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BCCFF78-1FC0-408D-8EF1-456AC24B37C1}"/>
              </a:ext>
            </a:extLst>
          </p:cNvPr>
          <p:cNvSpPr/>
          <p:nvPr/>
        </p:nvSpPr>
        <p:spPr>
          <a:xfrm>
            <a:off x="7431199" y="3172406"/>
            <a:ext cx="2744388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4E3EC54-D639-4B44-99C1-FA52A25BD91E}"/>
              </a:ext>
            </a:extLst>
          </p:cNvPr>
          <p:cNvSpPr/>
          <p:nvPr/>
        </p:nvSpPr>
        <p:spPr>
          <a:xfrm>
            <a:off x="7433132" y="4316440"/>
            <a:ext cx="2742455" cy="1310541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transmit-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0D31BF-0621-42D5-8C76-C259F4FD7A73}"/>
              </a:ext>
            </a:extLst>
          </p:cNvPr>
          <p:cNvSpPr txBox="1"/>
          <p:nvPr/>
        </p:nvSpPr>
        <p:spPr>
          <a:xfrm>
            <a:off x="7444443" y="3817928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5078EC-5BB6-4A9E-914C-843C5241231A}"/>
              </a:ext>
            </a:extLst>
          </p:cNvPr>
          <p:cNvSpPr txBox="1"/>
          <p:nvPr/>
        </p:nvSpPr>
        <p:spPr>
          <a:xfrm>
            <a:off x="7444449" y="5220243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0A285F-23D0-481D-B8FD-37CFF5744F70}"/>
              </a:ext>
            </a:extLst>
          </p:cNvPr>
          <p:cNvSpPr txBox="1"/>
          <p:nvPr/>
        </p:nvSpPr>
        <p:spPr>
          <a:xfrm>
            <a:off x="7431199" y="3399373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Checkpoint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7E6219-4DAE-4574-B0BD-3049D0ADB53B}"/>
              </a:ext>
            </a:extLst>
          </p:cNvPr>
          <p:cNvSpPr txBox="1"/>
          <p:nvPr/>
        </p:nvSpPr>
        <p:spPr>
          <a:xfrm>
            <a:off x="7431205" y="481350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Checkpoint</a:t>
            </a:r>
          </a:p>
        </p:txBody>
      </p: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091D2AE5-620E-4996-9CA3-845B4ED6CB09}"/>
              </a:ext>
            </a:extLst>
          </p:cNvPr>
          <p:cNvSpPr/>
          <p:nvPr/>
        </p:nvSpPr>
        <p:spPr>
          <a:xfrm>
            <a:off x="8845256" y="1467243"/>
            <a:ext cx="2660661" cy="833262"/>
          </a:xfrm>
          <a:prstGeom prst="wedgeRectCallout">
            <a:avLst>
              <a:gd name="adj1" fmla="val -41555"/>
              <a:gd name="adj2" fmla="val 106412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Execute with checkpoints</a:t>
            </a:r>
          </a:p>
        </p:txBody>
      </p:sp>
    </p:spTree>
    <p:extLst>
      <p:ext uri="{BB962C8B-B14F-4D97-AF65-F5344CB8AC3E}">
        <p14:creationId xmlns:p14="http://schemas.microsoft.com/office/powerpoint/2010/main" val="31420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  <p:bldP spid="46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Programs may not finish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225DDD-1232-4A13-B251-54364CBA0C8A}"/>
              </a:ext>
            </a:extLst>
          </p:cNvPr>
          <p:cNvCxnSpPr>
            <a:cxnSpLocks/>
          </p:cNvCxnSpPr>
          <p:nvPr/>
        </p:nvCxnSpPr>
        <p:spPr>
          <a:xfrm>
            <a:off x="6243277" y="3092266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618D9C-BEF8-462A-9506-0BF7842B629E}"/>
              </a:ext>
            </a:extLst>
          </p:cNvPr>
          <p:cNvSpPr txBox="1"/>
          <p:nvPr/>
        </p:nvSpPr>
        <p:spPr>
          <a:xfrm rot="16200000">
            <a:off x="5249191" y="4101002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Execution Time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D9D627-88BA-479C-B77B-5B308EB3F9E4}"/>
              </a:ext>
            </a:extLst>
          </p:cNvPr>
          <p:cNvSpPr/>
          <p:nvPr/>
        </p:nvSpPr>
        <p:spPr>
          <a:xfrm>
            <a:off x="2302661" y="3161562"/>
            <a:ext cx="2742770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21EA29-23E9-46F9-8829-325AC3F5B6C4}"/>
              </a:ext>
            </a:extLst>
          </p:cNvPr>
          <p:cNvSpPr/>
          <p:nvPr/>
        </p:nvSpPr>
        <p:spPr>
          <a:xfrm>
            <a:off x="2304588" y="4254891"/>
            <a:ext cx="2740843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54A32-D4FD-4F04-87DE-E4A8645A2BDA}"/>
              </a:ext>
            </a:extLst>
          </p:cNvPr>
          <p:cNvSpPr txBox="1"/>
          <p:nvPr/>
        </p:nvSpPr>
        <p:spPr>
          <a:xfrm>
            <a:off x="2304588" y="36125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5CF4312A-2493-4999-9398-0E5DD2539558}"/>
              </a:ext>
            </a:extLst>
          </p:cNvPr>
          <p:cNvSpPr/>
          <p:nvPr/>
        </p:nvSpPr>
        <p:spPr>
          <a:xfrm>
            <a:off x="4279835" y="1095497"/>
            <a:ext cx="3517801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E54C9-8167-41FD-BB02-A7B13A0D34FE}"/>
              </a:ext>
            </a:extLst>
          </p:cNvPr>
          <p:cNvSpPr txBox="1"/>
          <p:nvPr/>
        </p:nvSpPr>
        <p:spPr>
          <a:xfrm>
            <a:off x="2304588" y="4768910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A88F6-7793-4C55-81A8-5FB8FE7F508C}"/>
              </a:ext>
            </a:extLst>
          </p:cNvPr>
          <p:cNvSpPr txBox="1"/>
          <p:nvPr/>
        </p:nvSpPr>
        <p:spPr>
          <a:xfrm>
            <a:off x="3543428" y="5409258"/>
            <a:ext cx="29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80F2BB-4CE1-4D1E-B9CB-C8146295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11</a:t>
            </a:fld>
            <a:endParaRPr lang="en-US"/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01CB0984-A84E-43ED-A104-80FB28EA0BB8}"/>
              </a:ext>
            </a:extLst>
          </p:cNvPr>
          <p:cNvSpPr/>
          <p:nvPr/>
        </p:nvSpPr>
        <p:spPr>
          <a:xfrm>
            <a:off x="194179" y="5838079"/>
            <a:ext cx="3105105" cy="810402"/>
          </a:xfrm>
          <a:prstGeom prst="wedgeRectCallout">
            <a:avLst>
              <a:gd name="adj1" fmla="val 33167"/>
              <a:gd name="adj2" fmla="val -10626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 to latch execution state periodically!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D8D9B30-864B-4260-AB68-1E9C40E25CC8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DD977-6FF0-4E1B-9702-DD448B5B2778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B7F1D8F-2E30-4485-A938-46B6A47BD82C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D3078EB-EBB2-457E-AF70-928EFB0B7365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7B85A62-3370-42E9-A289-E7FE4B941DD8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BC073-7BDE-431D-ABDE-4669009141A0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4" name="Lightning Bolt 33">
              <a:extLst>
                <a:ext uri="{FF2B5EF4-FFF2-40B4-BE49-F238E27FC236}">
                  <a16:creationId xmlns:a16="http://schemas.microsoft.com/office/drawing/2014/main" id="{249F3BAA-220D-414F-B452-54CB5E9C145C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5" name="Flowchart: Document 34">
              <a:extLst>
                <a:ext uri="{FF2B5EF4-FFF2-40B4-BE49-F238E27FC236}">
                  <a16:creationId xmlns:a16="http://schemas.microsoft.com/office/drawing/2014/main" id="{6FFD9F26-8DAD-4F67-ACBE-68EEDE756B65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E1D8921-AD92-490A-A2CA-13CA9C19D1D7}"/>
              </a:ext>
            </a:extLst>
          </p:cNvPr>
          <p:cNvSpPr/>
          <p:nvPr/>
        </p:nvSpPr>
        <p:spPr>
          <a:xfrm>
            <a:off x="7431199" y="3172406"/>
            <a:ext cx="2744388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BABAA24-8C61-4476-A7A8-DDB6D7139759}"/>
              </a:ext>
            </a:extLst>
          </p:cNvPr>
          <p:cNvSpPr/>
          <p:nvPr/>
        </p:nvSpPr>
        <p:spPr>
          <a:xfrm>
            <a:off x="7433132" y="4316440"/>
            <a:ext cx="2742455" cy="1310541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transmit-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49AB761-649E-4EAA-8AEF-642A977E7FFD}"/>
              </a:ext>
            </a:extLst>
          </p:cNvPr>
          <p:cNvSpPr txBox="1"/>
          <p:nvPr/>
        </p:nvSpPr>
        <p:spPr>
          <a:xfrm>
            <a:off x="7444443" y="3817928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C2B70F-ACFB-49B8-93FA-176FF06EE31F}"/>
              </a:ext>
            </a:extLst>
          </p:cNvPr>
          <p:cNvSpPr txBox="1"/>
          <p:nvPr/>
        </p:nvSpPr>
        <p:spPr>
          <a:xfrm>
            <a:off x="7444449" y="5220243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A5A98C-5BAD-4619-ADD5-5970AFD49BB4}"/>
              </a:ext>
            </a:extLst>
          </p:cNvPr>
          <p:cNvSpPr txBox="1"/>
          <p:nvPr/>
        </p:nvSpPr>
        <p:spPr>
          <a:xfrm>
            <a:off x="7431199" y="3399373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Checkpoint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0C1B8D-01B0-45D0-84A8-8774DDF0F0AD}"/>
              </a:ext>
            </a:extLst>
          </p:cNvPr>
          <p:cNvSpPr txBox="1"/>
          <p:nvPr/>
        </p:nvSpPr>
        <p:spPr>
          <a:xfrm>
            <a:off x="7431205" y="481350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Checkpoint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C629E02-BF44-44A2-BEC0-CFC901E0DC4F}"/>
              </a:ext>
            </a:extLst>
          </p:cNvPr>
          <p:cNvSpPr/>
          <p:nvPr/>
        </p:nvSpPr>
        <p:spPr>
          <a:xfrm>
            <a:off x="7431199" y="5738733"/>
            <a:ext cx="2744388" cy="42292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transmit(avg)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9013D637-37EA-40E0-A725-3BF0B4E1B56F}"/>
              </a:ext>
            </a:extLst>
          </p:cNvPr>
          <p:cNvSpPr/>
          <p:nvPr/>
        </p:nvSpPr>
        <p:spPr>
          <a:xfrm>
            <a:off x="8845256" y="1467243"/>
            <a:ext cx="2660661" cy="833262"/>
          </a:xfrm>
          <a:prstGeom prst="wedgeRectCallout">
            <a:avLst>
              <a:gd name="adj1" fmla="val -41555"/>
              <a:gd name="adj2" fmla="val 106412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Execute with checkpoints</a:t>
            </a:r>
          </a:p>
        </p:txBody>
      </p:sp>
      <p:pic>
        <p:nvPicPr>
          <p:cNvPr id="36" name="Picture 3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DE7DB84-2116-4EFB-9C6C-8289CD3D4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7272DA7-BC32-4501-9F3B-25043ADDE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Memory can become inconsistent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996F76-3E2B-4889-B763-44CD9E9EC3DA}"/>
              </a:ext>
            </a:extLst>
          </p:cNvPr>
          <p:cNvCxnSpPr>
            <a:cxnSpLocks/>
          </p:cNvCxnSpPr>
          <p:nvPr/>
        </p:nvCxnSpPr>
        <p:spPr>
          <a:xfrm>
            <a:off x="5750791" y="2946290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CEB793-A417-4912-8E7C-0F8E3776FDF9}"/>
              </a:ext>
            </a:extLst>
          </p:cNvPr>
          <p:cNvSpPr txBox="1"/>
          <p:nvPr/>
        </p:nvSpPr>
        <p:spPr>
          <a:xfrm rot="16200000">
            <a:off x="4756705" y="3955026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Execution Time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B7DAD0-BABA-41E9-A2AE-457BC340E5FA}"/>
              </a:ext>
            </a:extLst>
          </p:cNvPr>
          <p:cNvSpPr/>
          <p:nvPr/>
        </p:nvSpPr>
        <p:spPr>
          <a:xfrm>
            <a:off x="1844771" y="3371927"/>
            <a:ext cx="2740843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B5FC7BCD-080E-4ADA-9A22-F3AB18FF1DC3}"/>
              </a:ext>
            </a:extLst>
          </p:cNvPr>
          <p:cNvSpPr/>
          <p:nvPr/>
        </p:nvSpPr>
        <p:spPr>
          <a:xfrm>
            <a:off x="4262910" y="1313946"/>
            <a:ext cx="3301672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1583E-9922-4DB5-91CC-3C0D697F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12</a:t>
            </a:fld>
            <a:endParaRPr lang="en-US"/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C26B49F9-6171-4366-8789-45D2C939F48A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04FA259-EDA6-4451-83E6-5C95D3059171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41361A0-0B26-4351-9FB8-AF27E8CE1AD7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36DEF82-8618-47F0-9A7D-AD51B188AE99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586A2DD-D04E-4FB1-961D-D9D740152C2E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6F1D04D-783B-4C64-98A9-3E675C4A5DEE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F516C45-ACE6-4FE8-8E60-1B3C46C5D4DF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7440249-DC96-41AB-9813-C04A3DBCE61F}"/>
              </a:ext>
            </a:extLst>
          </p:cNvPr>
          <p:cNvSpPr txBox="1"/>
          <p:nvPr/>
        </p:nvSpPr>
        <p:spPr>
          <a:xfrm>
            <a:off x="595596" y="3405208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A1A1E5-0BCD-4296-80F5-FB0BB7B39640}"/>
              </a:ext>
            </a:extLst>
          </p:cNvPr>
          <p:cNvSpPr/>
          <p:nvPr/>
        </p:nvSpPr>
        <p:spPr bwMode="auto">
          <a:xfrm>
            <a:off x="1169691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EC7777-7B97-4953-9AB4-0BA6081DAE82}"/>
              </a:ext>
            </a:extLst>
          </p:cNvPr>
          <p:cNvSpPr/>
          <p:nvPr/>
        </p:nvSpPr>
        <p:spPr bwMode="auto">
          <a:xfrm>
            <a:off x="1453288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36AEED-DC74-4FE0-8D4E-BEB12363DBD1}"/>
              </a:ext>
            </a:extLst>
          </p:cNvPr>
          <p:cNvSpPr/>
          <p:nvPr/>
        </p:nvSpPr>
        <p:spPr bwMode="auto">
          <a:xfrm>
            <a:off x="894427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8D5F27-82C9-4879-9B9F-6877A74D42FA}"/>
              </a:ext>
            </a:extLst>
          </p:cNvPr>
          <p:cNvSpPr txBox="1"/>
          <p:nvPr/>
        </p:nvSpPr>
        <p:spPr>
          <a:xfrm>
            <a:off x="473179" y="3791851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98706F-CCBB-42B9-B3EE-2306F0F56F9A}"/>
              </a:ext>
            </a:extLst>
          </p:cNvPr>
          <p:cNvSpPr/>
          <p:nvPr/>
        </p:nvSpPr>
        <p:spPr bwMode="auto">
          <a:xfrm>
            <a:off x="1152414" y="337192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519B5D-AE3B-46C9-A47D-7C1ED2A3ECEA}"/>
              </a:ext>
            </a:extLst>
          </p:cNvPr>
          <p:cNvSpPr txBox="1"/>
          <p:nvPr/>
        </p:nvSpPr>
        <p:spPr>
          <a:xfrm>
            <a:off x="662486" y="2896692"/>
            <a:ext cx="144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NV Memory</a:t>
            </a:r>
          </a:p>
        </p:txBody>
      </p:sp>
    </p:spTree>
    <p:extLst>
      <p:ext uri="{BB962C8B-B14F-4D97-AF65-F5344CB8AC3E}">
        <p14:creationId xmlns:p14="http://schemas.microsoft.com/office/powerpoint/2010/main" val="238620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C61A115-9587-4AEA-B257-AF77A17C6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Memory can become inconsistent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C06BE-DB88-451B-9E42-3EC02422AB61}"/>
              </a:ext>
            </a:extLst>
          </p:cNvPr>
          <p:cNvSpPr txBox="1"/>
          <p:nvPr/>
        </p:nvSpPr>
        <p:spPr>
          <a:xfrm>
            <a:off x="595596" y="3405208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996F76-3E2B-4889-B763-44CD9E9EC3DA}"/>
              </a:ext>
            </a:extLst>
          </p:cNvPr>
          <p:cNvCxnSpPr>
            <a:cxnSpLocks/>
          </p:cNvCxnSpPr>
          <p:nvPr/>
        </p:nvCxnSpPr>
        <p:spPr>
          <a:xfrm>
            <a:off x="5750791" y="2946290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CEB793-A417-4912-8E7C-0F8E3776FDF9}"/>
              </a:ext>
            </a:extLst>
          </p:cNvPr>
          <p:cNvSpPr txBox="1"/>
          <p:nvPr/>
        </p:nvSpPr>
        <p:spPr>
          <a:xfrm rot="16200000">
            <a:off x="4756705" y="3955026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Execution Time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B7DAD0-BABA-41E9-A2AE-457BC340E5FA}"/>
              </a:ext>
            </a:extLst>
          </p:cNvPr>
          <p:cNvSpPr/>
          <p:nvPr/>
        </p:nvSpPr>
        <p:spPr>
          <a:xfrm>
            <a:off x="1844771" y="3371927"/>
            <a:ext cx="2740843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92D5B3-CB8C-4768-980B-0638DB8E0740}"/>
              </a:ext>
            </a:extLst>
          </p:cNvPr>
          <p:cNvSpPr txBox="1"/>
          <p:nvPr/>
        </p:nvSpPr>
        <p:spPr>
          <a:xfrm>
            <a:off x="1846698" y="3594111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B5FC7BCD-080E-4ADA-9A22-F3AB18FF1DC3}"/>
              </a:ext>
            </a:extLst>
          </p:cNvPr>
          <p:cNvSpPr/>
          <p:nvPr/>
        </p:nvSpPr>
        <p:spPr>
          <a:xfrm>
            <a:off x="4262910" y="1313946"/>
            <a:ext cx="3301672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1583E-9922-4DB5-91CC-3C0D697F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13</a:t>
            </a:fld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98859F-F2FE-41F6-945C-05F1FDBF6F8F}"/>
              </a:ext>
            </a:extLst>
          </p:cNvPr>
          <p:cNvSpPr/>
          <p:nvPr/>
        </p:nvSpPr>
        <p:spPr bwMode="auto">
          <a:xfrm>
            <a:off x="1152414" y="337192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6DF7159-ECF3-4086-8257-3411946EC64B}"/>
              </a:ext>
            </a:extLst>
          </p:cNvPr>
          <p:cNvSpPr/>
          <p:nvPr/>
        </p:nvSpPr>
        <p:spPr bwMode="auto">
          <a:xfrm>
            <a:off x="1169691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CF138B6-24CC-469A-AC80-C1A5D1FD166F}"/>
              </a:ext>
            </a:extLst>
          </p:cNvPr>
          <p:cNvSpPr/>
          <p:nvPr/>
        </p:nvSpPr>
        <p:spPr bwMode="auto">
          <a:xfrm>
            <a:off x="1453288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5BFEA6B-95C5-4CBF-B9B2-592F196C334F}"/>
              </a:ext>
            </a:extLst>
          </p:cNvPr>
          <p:cNvSpPr/>
          <p:nvPr/>
        </p:nvSpPr>
        <p:spPr bwMode="auto">
          <a:xfrm>
            <a:off x="894427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A41DF58-07E8-4065-9391-626B11F2D0B7}"/>
              </a:ext>
            </a:extLst>
          </p:cNvPr>
          <p:cNvSpPr txBox="1"/>
          <p:nvPr/>
        </p:nvSpPr>
        <p:spPr>
          <a:xfrm>
            <a:off x="473179" y="3791851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4B2794AE-ACC0-4E3D-80DE-BD607C8E6CC5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3D30EA-76DE-4518-B464-95E33093886E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C561ECA-80F4-486B-B1B0-A8D7704B5129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D82B9D0-3885-448F-926D-7AC83F3DBB90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88EE8DF-A14F-43A8-8F22-0D82F127F265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787E88-1AEE-47E4-B17B-3A4E1D58CE6D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9" name="Lightning Bolt 28">
              <a:extLst>
                <a:ext uri="{FF2B5EF4-FFF2-40B4-BE49-F238E27FC236}">
                  <a16:creationId xmlns:a16="http://schemas.microsoft.com/office/drawing/2014/main" id="{980CA502-18B6-46BF-AEF3-53D9A6516A98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0" name="Flowchart: Document 29">
              <a:extLst>
                <a:ext uri="{FF2B5EF4-FFF2-40B4-BE49-F238E27FC236}">
                  <a16:creationId xmlns:a16="http://schemas.microsoft.com/office/drawing/2014/main" id="{9C327FD0-F8A7-4669-AF86-BE52710E8A77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3C6213A1-7FB1-4D47-AEB8-CB0520B08157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F4DCF5-C81F-4A85-A644-1E554E953213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4BDA0EC-80E8-4748-9879-96D2E512CAE7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01F0781-F150-4CFF-9D85-4C9C1C3A1699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A69C9C1-C165-431A-9A83-5FA266D606FE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921BD2-7C51-4063-9A5B-775CE173331B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4F9D34-330C-427A-B342-EA99E1EDE488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B2B7F4-2FA1-4706-A777-7AF05984ABA5}"/>
              </a:ext>
            </a:extLst>
          </p:cNvPr>
          <p:cNvSpPr txBox="1"/>
          <p:nvPr/>
        </p:nvSpPr>
        <p:spPr>
          <a:xfrm>
            <a:off x="662486" y="2896692"/>
            <a:ext cx="144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NV Memory</a:t>
            </a:r>
          </a:p>
        </p:txBody>
      </p:sp>
    </p:spTree>
    <p:extLst>
      <p:ext uri="{BB962C8B-B14F-4D97-AF65-F5344CB8AC3E}">
        <p14:creationId xmlns:p14="http://schemas.microsoft.com/office/powerpoint/2010/main" val="156274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Memory can become inconsistent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996F76-3E2B-4889-B763-44CD9E9EC3DA}"/>
              </a:ext>
            </a:extLst>
          </p:cNvPr>
          <p:cNvCxnSpPr>
            <a:cxnSpLocks/>
          </p:cNvCxnSpPr>
          <p:nvPr/>
        </p:nvCxnSpPr>
        <p:spPr>
          <a:xfrm>
            <a:off x="5750791" y="2946290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CEB793-A417-4912-8E7C-0F8E3776FDF9}"/>
              </a:ext>
            </a:extLst>
          </p:cNvPr>
          <p:cNvSpPr txBox="1"/>
          <p:nvPr/>
        </p:nvSpPr>
        <p:spPr>
          <a:xfrm rot="16200000">
            <a:off x="4756705" y="3955026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Execution Time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B7DAD0-BABA-41E9-A2AE-457BC340E5FA}"/>
              </a:ext>
            </a:extLst>
          </p:cNvPr>
          <p:cNvSpPr/>
          <p:nvPr/>
        </p:nvSpPr>
        <p:spPr>
          <a:xfrm>
            <a:off x="1844771" y="3371927"/>
            <a:ext cx="2740843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92D5B3-CB8C-4768-980B-0638DB8E0740}"/>
              </a:ext>
            </a:extLst>
          </p:cNvPr>
          <p:cNvSpPr txBox="1"/>
          <p:nvPr/>
        </p:nvSpPr>
        <p:spPr>
          <a:xfrm>
            <a:off x="1846698" y="3594111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B5FC7BCD-080E-4ADA-9A22-F3AB18FF1DC3}"/>
              </a:ext>
            </a:extLst>
          </p:cNvPr>
          <p:cNvSpPr/>
          <p:nvPr/>
        </p:nvSpPr>
        <p:spPr>
          <a:xfrm>
            <a:off x="4262910" y="1313946"/>
            <a:ext cx="3301672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1583E-9922-4DB5-91CC-3C0D697F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14</a:t>
            </a:fld>
            <a:endParaRPr lang="en-US"/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4B2794AE-ACC0-4E3D-80DE-BD607C8E6CC5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3D30EA-76DE-4518-B464-95E33093886E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C561ECA-80F4-486B-B1B0-A8D7704B5129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D82B9D0-3885-448F-926D-7AC83F3DBB90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88EE8DF-A14F-43A8-8F22-0D82F127F265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787E88-1AEE-47E4-B17B-3A4E1D58CE6D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9" name="Lightning Bolt 28">
              <a:extLst>
                <a:ext uri="{FF2B5EF4-FFF2-40B4-BE49-F238E27FC236}">
                  <a16:creationId xmlns:a16="http://schemas.microsoft.com/office/drawing/2014/main" id="{980CA502-18B6-46BF-AEF3-53D9A6516A98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0" name="Flowchart: Document 29">
              <a:extLst>
                <a:ext uri="{FF2B5EF4-FFF2-40B4-BE49-F238E27FC236}">
                  <a16:creationId xmlns:a16="http://schemas.microsoft.com/office/drawing/2014/main" id="{9C327FD0-F8A7-4669-AF86-BE52710E8A77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76E37DE-60A3-4581-B9BF-71B06F517061}"/>
              </a:ext>
            </a:extLst>
          </p:cNvPr>
          <p:cNvSpPr txBox="1"/>
          <p:nvPr/>
        </p:nvSpPr>
        <p:spPr>
          <a:xfrm>
            <a:off x="595596" y="3405208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7E2A306-C3AD-420F-8D4A-11754EEB54C3}"/>
              </a:ext>
            </a:extLst>
          </p:cNvPr>
          <p:cNvSpPr/>
          <p:nvPr/>
        </p:nvSpPr>
        <p:spPr bwMode="auto">
          <a:xfrm>
            <a:off x="1152414" y="337192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B5901FF-E8E9-45F9-A9BE-1C794F8CE9AB}"/>
              </a:ext>
            </a:extLst>
          </p:cNvPr>
          <p:cNvSpPr/>
          <p:nvPr/>
        </p:nvSpPr>
        <p:spPr bwMode="auto">
          <a:xfrm>
            <a:off x="1169691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B87C4A1-C2BF-4D1C-A115-54A2B3DF71C0}"/>
              </a:ext>
            </a:extLst>
          </p:cNvPr>
          <p:cNvSpPr/>
          <p:nvPr/>
        </p:nvSpPr>
        <p:spPr bwMode="auto">
          <a:xfrm>
            <a:off x="1453288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920657-E2F6-4092-9B62-2D1187E8A0A5}"/>
              </a:ext>
            </a:extLst>
          </p:cNvPr>
          <p:cNvSpPr/>
          <p:nvPr/>
        </p:nvSpPr>
        <p:spPr bwMode="auto">
          <a:xfrm>
            <a:off x="894427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8DA34A-DCD0-4DE9-9CD8-BEAD84435BA4}"/>
              </a:ext>
            </a:extLst>
          </p:cNvPr>
          <p:cNvSpPr txBox="1"/>
          <p:nvPr/>
        </p:nvSpPr>
        <p:spPr>
          <a:xfrm>
            <a:off x="473179" y="3791851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CBDF1C-1F36-41BC-8AF5-DCADECB78725}"/>
              </a:ext>
            </a:extLst>
          </p:cNvPr>
          <p:cNvSpPr txBox="1"/>
          <p:nvPr/>
        </p:nvSpPr>
        <p:spPr>
          <a:xfrm>
            <a:off x="584618" y="4667377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3FC87B3-607D-4785-963F-2AF59865046F}"/>
              </a:ext>
            </a:extLst>
          </p:cNvPr>
          <p:cNvSpPr/>
          <p:nvPr/>
        </p:nvSpPr>
        <p:spPr bwMode="auto">
          <a:xfrm>
            <a:off x="1138755" y="463409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F8A2881-40CC-43F6-B928-E42727F9D903}"/>
              </a:ext>
            </a:extLst>
          </p:cNvPr>
          <p:cNvSpPr/>
          <p:nvPr/>
        </p:nvSpPr>
        <p:spPr bwMode="auto">
          <a:xfrm>
            <a:off x="1158713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52BE6B-809C-46D5-B90D-6120589F2B3D}"/>
              </a:ext>
            </a:extLst>
          </p:cNvPr>
          <p:cNvSpPr/>
          <p:nvPr/>
        </p:nvSpPr>
        <p:spPr bwMode="auto">
          <a:xfrm>
            <a:off x="1442310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0</a:t>
            </a:r>
            <a:endParaRPr lang="en-US" sz="1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9A808-A35A-49DF-9DBF-5EEADF35BEF1}"/>
              </a:ext>
            </a:extLst>
          </p:cNvPr>
          <p:cNvSpPr/>
          <p:nvPr/>
        </p:nvSpPr>
        <p:spPr bwMode="auto">
          <a:xfrm>
            <a:off x="883449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62735B-EEC2-43BA-A02A-F7B55D6A24E5}"/>
              </a:ext>
            </a:extLst>
          </p:cNvPr>
          <p:cNvSpPr txBox="1"/>
          <p:nvPr/>
        </p:nvSpPr>
        <p:spPr>
          <a:xfrm>
            <a:off x="462201" y="5054020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1BC82D6-4757-496D-905F-5D56563526B2}"/>
              </a:ext>
            </a:extLst>
          </p:cNvPr>
          <p:cNvSpPr/>
          <p:nvPr/>
        </p:nvSpPr>
        <p:spPr>
          <a:xfrm>
            <a:off x="1837902" y="4611531"/>
            <a:ext cx="2740843" cy="850759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6CDE43-4F68-43EE-9902-6BFB1D730DFA}"/>
              </a:ext>
            </a:extLst>
          </p:cNvPr>
          <p:cNvSpPr/>
          <p:nvPr/>
        </p:nvSpPr>
        <p:spPr bwMode="auto">
          <a:xfrm>
            <a:off x="1137053" y="463409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E94E31D-9C6D-4367-A4F5-466589F48102}"/>
              </a:ext>
            </a:extLst>
          </p:cNvPr>
          <p:cNvSpPr/>
          <p:nvPr/>
        </p:nvSpPr>
        <p:spPr bwMode="auto">
          <a:xfrm>
            <a:off x="1450643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9</a:t>
            </a:r>
          </a:p>
        </p:txBody>
      </p:sp>
      <p:sp>
        <p:nvSpPr>
          <p:cNvPr id="66" name="Speech Bubble: Rectangle 65">
            <a:extLst>
              <a:ext uri="{FF2B5EF4-FFF2-40B4-BE49-F238E27FC236}">
                <a16:creationId xmlns:a16="http://schemas.microsoft.com/office/drawing/2014/main" id="{D272F33E-6309-4F66-BACE-43D871525CF6}"/>
              </a:ext>
            </a:extLst>
          </p:cNvPr>
          <p:cNvSpPr/>
          <p:nvPr/>
        </p:nvSpPr>
        <p:spPr>
          <a:xfrm>
            <a:off x="697291" y="5849151"/>
            <a:ext cx="4223051" cy="810402"/>
          </a:xfrm>
          <a:prstGeom prst="wedgeRectCallout">
            <a:avLst>
              <a:gd name="adj1" fmla="val -33356"/>
              <a:gd name="adj2" fmla="val -8786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 to track or prevent potentially inconsistent variables!</a:t>
            </a:r>
          </a:p>
        </p:txBody>
      </p:sp>
      <p:pic>
        <p:nvPicPr>
          <p:cNvPr id="34" name="Picture 3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007C7C6-E808-4F7F-B885-F2788F6E5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BDABF7-17EE-4381-AB6E-B7770D8FD5DC}"/>
              </a:ext>
            </a:extLst>
          </p:cNvPr>
          <p:cNvSpPr txBox="1"/>
          <p:nvPr/>
        </p:nvSpPr>
        <p:spPr>
          <a:xfrm>
            <a:off x="662486" y="2906118"/>
            <a:ext cx="144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NV Memory</a:t>
            </a:r>
          </a:p>
        </p:txBody>
      </p:sp>
    </p:spTree>
    <p:extLst>
      <p:ext uri="{BB962C8B-B14F-4D97-AF65-F5344CB8AC3E}">
        <p14:creationId xmlns:p14="http://schemas.microsoft.com/office/powerpoint/2010/main" val="25391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4" grpId="0" animBg="1"/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D260D7C-9E4E-407D-A5EA-248B5C821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FC379D49-22E0-4B90-BE6E-11EF41113CBA}"/>
              </a:ext>
            </a:extLst>
          </p:cNvPr>
          <p:cNvSpPr/>
          <p:nvPr/>
        </p:nvSpPr>
        <p:spPr bwMode="auto">
          <a:xfrm>
            <a:off x="6831697" y="3419448"/>
            <a:ext cx="1141795" cy="38321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Memory can become inconsistent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996F76-3E2B-4889-B763-44CD9E9EC3DA}"/>
              </a:ext>
            </a:extLst>
          </p:cNvPr>
          <p:cNvCxnSpPr>
            <a:cxnSpLocks/>
          </p:cNvCxnSpPr>
          <p:nvPr/>
        </p:nvCxnSpPr>
        <p:spPr>
          <a:xfrm>
            <a:off x="5750791" y="2946290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CEB793-A417-4912-8E7C-0F8E3776FDF9}"/>
              </a:ext>
            </a:extLst>
          </p:cNvPr>
          <p:cNvSpPr txBox="1"/>
          <p:nvPr/>
        </p:nvSpPr>
        <p:spPr>
          <a:xfrm rot="16200000">
            <a:off x="4756705" y="3955026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Execution Time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B7DAD0-BABA-41E9-A2AE-457BC340E5FA}"/>
              </a:ext>
            </a:extLst>
          </p:cNvPr>
          <p:cNvSpPr/>
          <p:nvPr/>
        </p:nvSpPr>
        <p:spPr>
          <a:xfrm>
            <a:off x="1844771" y="3371927"/>
            <a:ext cx="2740843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92D5B3-CB8C-4768-980B-0638DB8E0740}"/>
              </a:ext>
            </a:extLst>
          </p:cNvPr>
          <p:cNvSpPr txBox="1"/>
          <p:nvPr/>
        </p:nvSpPr>
        <p:spPr>
          <a:xfrm>
            <a:off x="1846698" y="3594111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B5FC7BCD-080E-4ADA-9A22-F3AB18FF1DC3}"/>
              </a:ext>
            </a:extLst>
          </p:cNvPr>
          <p:cNvSpPr/>
          <p:nvPr/>
        </p:nvSpPr>
        <p:spPr>
          <a:xfrm>
            <a:off x="4262910" y="1313946"/>
            <a:ext cx="3301672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1583E-9922-4DB5-91CC-3C0D697F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15</a:t>
            </a:fld>
            <a:endParaRPr lang="en-US"/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4B2794AE-ACC0-4E3D-80DE-BD607C8E6CC5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3D30EA-76DE-4518-B464-95E33093886E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C561ECA-80F4-486B-B1B0-A8D7704B5129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D82B9D0-3885-448F-926D-7AC83F3DBB90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88EE8DF-A14F-43A8-8F22-0D82F127F265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787E88-1AEE-47E4-B17B-3A4E1D58CE6D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9" name="Lightning Bolt 28">
              <a:extLst>
                <a:ext uri="{FF2B5EF4-FFF2-40B4-BE49-F238E27FC236}">
                  <a16:creationId xmlns:a16="http://schemas.microsoft.com/office/drawing/2014/main" id="{980CA502-18B6-46BF-AEF3-53D9A6516A98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0" name="Flowchart: Document 29">
              <a:extLst>
                <a:ext uri="{FF2B5EF4-FFF2-40B4-BE49-F238E27FC236}">
                  <a16:creationId xmlns:a16="http://schemas.microsoft.com/office/drawing/2014/main" id="{9C327FD0-F8A7-4669-AF86-BE52710E8A77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3C6213A1-7FB1-4D47-AEB8-CB0520B08157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F4DCF5-C81F-4A85-A644-1E554E953213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4BDA0EC-80E8-4748-9879-96D2E512CAE7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01F0781-F150-4CFF-9D85-4C9C1C3A1699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A69C9C1-C165-431A-9A83-5FA266D606FE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921BD2-7C51-4063-9A5B-775CE173331B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4F9D34-330C-427A-B342-EA99E1EDE488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76E37DE-60A3-4581-B9BF-71B06F517061}"/>
              </a:ext>
            </a:extLst>
          </p:cNvPr>
          <p:cNvSpPr txBox="1"/>
          <p:nvPr/>
        </p:nvSpPr>
        <p:spPr>
          <a:xfrm>
            <a:off x="595596" y="3405208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7E2A306-C3AD-420F-8D4A-11754EEB54C3}"/>
              </a:ext>
            </a:extLst>
          </p:cNvPr>
          <p:cNvSpPr/>
          <p:nvPr/>
        </p:nvSpPr>
        <p:spPr bwMode="auto">
          <a:xfrm>
            <a:off x="1152414" y="337192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B5901FF-E8E9-45F9-A9BE-1C794F8CE9AB}"/>
              </a:ext>
            </a:extLst>
          </p:cNvPr>
          <p:cNvSpPr/>
          <p:nvPr/>
        </p:nvSpPr>
        <p:spPr bwMode="auto">
          <a:xfrm>
            <a:off x="1169691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B87C4A1-C2BF-4D1C-A115-54A2B3DF71C0}"/>
              </a:ext>
            </a:extLst>
          </p:cNvPr>
          <p:cNvSpPr/>
          <p:nvPr/>
        </p:nvSpPr>
        <p:spPr bwMode="auto">
          <a:xfrm>
            <a:off x="1453288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920657-E2F6-4092-9B62-2D1187E8A0A5}"/>
              </a:ext>
            </a:extLst>
          </p:cNvPr>
          <p:cNvSpPr/>
          <p:nvPr/>
        </p:nvSpPr>
        <p:spPr bwMode="auto">
          <a:xfrm>
            <a:off x="894427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8DA34A-DCD0-4DE9-9CD8-BEAD84435BA4}"/>
              </a:ext>
            </a:extLst>
          </p:cNvPr>
          <p:cNvSpPr txBox="1"/>
          <p:nvPr/>
        </p:nvSpPr>
        <p:spPr>
          <a:xfrm>
            <a:off x="473179" y="3791851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CBDF1C-1F36-41BC-8AF5-DCADECB78725}"/>
              </a:ext>
            </a:extLst>
          </p:cNvPr>
          <p:cNvSpPr txBox="1"/>
          <p:nvPr/>
        </p:nvSpPr>
        <p:spPr>
          <a:xfrm>
            <a:off x="584618" y="4667377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3FC87B3-607D-4785-963F-2AF59865046F}"/>
              </a:ext>
            </a:extLst>
          </p:cNvPr>
          <p:cNvSpPr/>
          <p:nvPr/>
        </p:nvSpPr>
        <p:spPr bwMode="auto">
          <a:xfrm>
            <a:off x="1138755" y="463409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F8A2881-40CC-43F6-B928-E42727F9D903}"/>
              </a:ext>
            </a:extLst>
          </p:cNvPr>
          <p:cNvSpPr/>
          <p:nvPr/>
        </p:nvSpPr>
        <p:spPr bwMode="auto">
          <a:xfrm>
            <a:off x="1158713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52BE6B-809C-46D5-B90D-6120589F2B3D}"/>
              </a:ext>
            </a:extLst>
          </p:cNvPr>
          <p:cNvSpPr/>
          <p:nvPr/>
        </p:nvSpPr>
        <p:spPr bwMode="auto">
          <a:xfrm>
            <a:off x="1442310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0</a:t>
            </a:r>
            <a:endParaRPr lang="en-US" sz="1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9A808-A35A-49DF-9DBF-5EEADF35BEF1}"/>
              </a:ext>
            </a:extLst>
          </p:cNvPr>
          <p:cNvSpPr/>
          <p:nvPr/>
        </p:nvSpPr>
        <p:spPr bwMode="auto">
          <a:xfrm>
            <a:off x="883449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62735B-EEC2-43BA-A02A-F7B55D6A24E5}"/>
              </a:ext>
            </a:extLst>
          </p:cNvPr>
          <p:cNvSpPr txBox="1"/>
          <p:nvPr/>
        </p:nvSpPr>
        <p:spPr>
          <a:xfrm>
            <a:off x="462201" y="5054020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1BC82D6-4757-496D-905F-5D56563526B2}"/>
              </a:ext>
            </a:extLst>
          </p:cNvPr>
          <p:cNvSpPr/>
          <p:nvPr/>
        </p:nvSpPr>
        <p:spPr>
          <a:xfrm>
            <a:off x="1837902" y="4611531"/>
            <a:ext cx="2740843" cy="850759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6CDE43-4F68-43EE-9902-6BFB1D730DFA}"/>
              </a:ext>
            </a:extLst>
          </p:cNvPr>
          <p:cNvSpPr/>
          <p:nvPr/>
        </p:nvSpPr>
        <p:spPr bwMode="auto">
          <a:xfrm>
            <a:off x="1137053" y="463409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E94E31D-9C6D-4367-A4F5-466589F48102}"/>
              </a:ext>
            </a:extLst>
          </p:cNvPr>
          <p:cNvSpPr/>
          <p:nvPr/>
        </p:nvSpPr>
        <p:spPr bwMode="auto">
          <a:xfrm>
            <a:off x="1450643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9</a:t>
            </a:r>
          </a:p>
        </p:txBody>
      </p:sp>
      <p:sp>
        <p:nvSpPr>
          <p:cNvPr id="66" name="Speech Bubble: Rectangle 65">
            <a:extLst>
              <a:ext uri="{FF2B5EF4-FFF2-40B4-BE49-F238E27FC236}">
                <a16:creationId xmlns:a16="http://schemas.microsoft.com/office/drawing/2014/main" id="{D272F33E-6309-4F66-BACE-43D871525CF6}"/>
              </a:ext>
            </a:extLst>
          </p:cNvPr>
          <p:cNvSpPr/>
          <p:nvPr/>
        </p:nvSpPr>
        <p:spPr>
          <a:xfrm>
            <a:off x="697291" y="5849151"/>
            <a:ext cx="4201279" cy="810402"/>
          </a:xfrm>
          <a:prstGeom prst="wedgeRectCallout">
            <a:avLst>
              <a:gd name="adj1" fmla="val -33356"/>
              <a:gd name="adj2" fmla="val -8786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 to track or prevent potentially inconsistent variables!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B5A2B0-AD25-451F-8B92-F3F1DEA8514B}"/>
              </a:ext>
            </a:extLst>
          </p:cNvPr>
          <p:cNvSpPr txBox="1"/>
          <p:nvPr/>
        </p:nvSpPr>
        <p:spPr>
          <a:xfrm>
            <a:off x="6845777" y="3498819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308BB7-63F4-4AE4-8C1D-C7D53A681466}"/>
              </a:ext>
            </a:extLst>
          </p:cNvPr>
          <p:cNvSpPr/>
          <p:nvPr/>
        </p:nvSpPr>
        <p:spPr bwMode="auto">
          <a:xfrm>
            <a:off x="7402595" y="3465538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42F2D-28CA-434E-99DC-D14C72292DD6}"/>
              </a:ext>
            </a:extLst>
          </p:cNvPr>
          <p:cNvSpPr/>
          <p:nvPr/>
        </p:nvSpPr>
        <p:spPr bwMode="auto">
          <a:xfrm>
            <a:off x="7419872" y="390309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9FFB33-385A-462D-9C5B-44054BC832E2}"/>
              </a:ext>
            </a:extLst>
          </p:cNvPr>
          <p:cNvSpPr/>
          <p:nvPr/>
        </p:nvSpPr>
        <p:spPr bwMode="auto">
          <a:xfrm>
            <a:off x="7703469" y="390309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027ADE-D3DE-48F5-A631-356A4EDAD1F3}"/>
              </a:ext>
            </a:extLst>
          </p:cNvPr>
          <p:cNvSpPr/>
          <p:nvPr/>
        </p:nvSpPr>
        <p:spPr bwMode="auto">
          <a:xfrm>
            <a:off x="7144608" y="390309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D6E267-DCC7-47A7-BDF2-4D003065A53A}"/>
              </a:ext>
            </a:extLst>
          </p:cNvPr>
          <p:cNvSpPr txBox="1"/>
          <p:nvPr/>
        </p:nvSpPr>
        <p:spPr>
          <a:xfrm>
            <a:off x="6723360" y="3885462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68" name="Speech Bubble: Rectangle 67">
            <a:extLst>
              <a:ext uri="{FF2B5EF4-FFF2-40B4-BE49-F238E27FC236}">
                <a16:creationId xmlns:a16="http://schemas.microsoft.com/office/drawing/2014/main" id="{D8F1BC75-6E8F-4655-90BC-1A45745EE32D}"/>
              </a:ext>
            </a:extLst>
          </p:cNvPr>
          <p:cNvSpPr/>
          <p:nvPr/>
        </p:nvSpPr>
        <p:spPr>
          <a:xfrm>
            <a:off x="8052127" y="2067599"/>
            <a:ext cx="3301672" cy="666742"/>
          </a:xfrm>
          <a:prstGeom prst="wedgeRectCallout">
            <a:avLst>
              <a:gd name="adj1" fmla="val -41555"/>
              <a:gd name="adj2" fmla="val 106412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working copy of inconsistent variables!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8770EFB-D7C3-49EC-B2A9-36A2C44FE8C5}"/>
              </a:ext>
            </a:extLst>
          </p:cNvPr>
          <p:cNvSpPr/>
          <p:nvPr/>
        </p:nvSpPr>
        <p:spPr>
          <a:xfrm>
            <a:off x="8313192" y="3368891"/>
            <a:ext cx="2740843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860160-DB03-4C85-8219-C30D2464F92E}"/>
              </a:ext>
            </a:extLst>
          </p:cNvPr>
          <p:cNvSpPr txBox="1"/>
          <p:nvPr/>
        </p:nvSpPr>
        <p:spPr>
          <a:xfrm>
            <a:off x="8315119" y="35910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661A21-49E1-46BF-99E6-1BFB22D568DD}"/>
              </a:ext>
            </a:extLst>
          </p:cNvPr>
          <p:cNvSpPr/>
          <p:nvPr/>
        </p:nvSpPr>
        <p:spPr bwMode="auto">
          <a:xfrm>
            <a:off x="7402594" y="345834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0E1DC7-39AD-4C1C-A2DF-EF6918718FA4}"/>
              </a:ext>
            </a:extLst>
          </p:cNvPr>
          <p:cNvSpPr txBox="1"/>
          <p:nvPr/>
        </p:nvSpPr>
        <p:spPr>
          <a:xfrm>
            <a:off x="662486" y="2896692"/>
            <a:ext cx="144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NV Memory</a:t>
            </a:r>
          </a:p>
        </p:txBody>
      </p:sp>
    </p:spTree>
    <p:extLst>
      <p:ext uri="{BB962C8B-B14F-4D97-AF65-F5344CB8AC3E}">
        <p14:creationId xmlns:p14="http://schemas.microsoft.com/office/powerpoint/2010/main" val="26735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70" grpId="0"/>
      <p:bldP spid="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073FC7A-3B05-4852-9B34-40035BCA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FC379D49-22E0-4B90-BE6E-11EF41113CBA}"/>
              </a:ext>
            </a:extLst>
          </p:cNvPr>
          <p:cNvSpPr/>
          <p:nvPr/>
        </p:nvSpPr>
        <p:spPr bwMode="auto">
          <a:xfrm>
            <a:off x="6831697" y="3419448"/>
            <a:ext cx="1141795" cy="38321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Memory can become inconsistent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9996F76-3E2B-4889-B763-44CD9E9EC3DA}"/>
              </a:ext>
            </a:extLst>
          </p:cNvPr>
          <p:cNvCxnSpPr>
            <a:cxnSpLocks/>
          </p:cNvCxnSpPr>
          <p:nvPr/>
        </p:nvCxnSpPr>
        <p:spPr>
          <a:xfrm>
            <a:off x="5750791" y="2946290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5CEB793-A417-4912-8E7C-0F8E3776FDF9}"/>
              </a:ext>
            </a:extLst>
          </p:cNvPr>
          <p:cNvSpPr txBox="1"/>
          <p:nvPr/>
        </p:nvSpPr>
        <p:spPr>
          <a:xfrm rot="16200000">
            <a:off x="4756705" y="3955026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Execution Time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B7DAD0-BABA-41E9-A2AE-457BC340E5FA}"/>
              </a:ext>
            </a:extLst>
          </p:cNvPr>
          <p:cNvSpPr/>
          <p:nvPr/>
        </p:nvSpPr>
        <p:spPr>
          <a:xfrm>
            <a:off x="1844771" y="3371927"/>
            <a:ext cx="2740843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92D5B3-CB8C-4768-980B-0638DB8E0740}"/>
              </a:ext>
            </a:extLst>
          </p:cNvPr>
          <p:cNvSpPr txBox="1"/>
          <p:nvPr/>
        </p:nvSpPr>
        <p:spPr>
          <a:xfrm>
            <a:off x="1846698" y="3594111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fail</a:t>
            </a:r>
          </a:p>
        </p:txBody>
      </p:sp>
      <p:sp>
        <p:nvSpPr>
          <p:cNvPr id="22" name="Flowchart: Document 21">
            <a:extLst>
              <a:ext uri="{FF2B5EF4-FFF2-40B4-BE49-F238E27FC236}">
                <a16:creationId xmlns:a16="http://schemas.microsoft.com/office/drawing/2014/main" id="{B5FC7BCD-080E-4ADA-9A22-F3AB18FF1DC3}"/>
              </a:ext>
            </a:extLst>
          </p:cNvPr>
          <p:cNvSpPr/>
          <p:nvPr/>
        </p:nvSpPr>
        <p:spPr>
          <a:xfrm>
            <a:off x="4262910" y="1313946"/>
            <a:ext cx="3301672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1583E-9922-4DB5-91CC-3C0D697F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16</a:t>
            </a:fld>
            <a:endParaRPr lang="en-US"/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4B2794AE-ACC0-4E3D-80DE-BD607C8E6CC5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3D30EA-76DE-4518-B464-95E33093886E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C561ECA-80F4-486B-B1B0-A8D7704B5129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D82B9D0-3885-448F-926D-7AC83F3DBB90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88EE8DF-A14F-43A8-8F22-0D82F127F265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787E88-1AEE-47E4-B17B-3A4E1D58CE6D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29" name="Lightning Bolt 28">
              <a:extLst>
                <a:ext uri="{FF2B5EF4-FFF2-40B4-BE49-F238E27FC236}">
                  <a16:creationId xmlns:a16="http://schemas.microsoft.com/office/drawing/2014/main" id="{980CA502-18B6-46BF-AEF3-53D9A6516A98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0" name="Flowchart: Document 29">
              <a:extLst>
                <a:ext uri="{FF2B5EF4-FFF2-40B4-BE49-F238E27FC236}">
                  <a16:creationId xmlns:a16="http://schemas.microsoft.com/office/drawing/2014/main" id="{9C327FD0-F8A7-4669-AF86-BE52710E8A77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3C6213A1-7FB1-4D47-AEB8-CB0520B08157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9F4DCF5-C81F-4A85-A644-1E554E953213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4BDA0EC-80E8-4748-9879-96D2E512CAE7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01F0781-F150-4CFF-9D85-4C9C1C3A1699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A69C9C1-C165-431A-9A83-5FA266D606FE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B921BD2-7C51-4063-9A5B-775CE173331B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4F9D34-330C-427A-B342-EA99E1EDE488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76E37DE-60A3-4581-B9BF-71B06F517061}"/>
              </a:ext>
            </a:extLst>
          </p:cNvPr>
          <p:cNvSpPr txBox="1"/>
          <p:nvPr/>
        </p:nvSpPr>
        <p:spPr>
          <a:xfrm>
            <a:off x="595596" y="3405208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7E2A306-C3AD-420F-8D4A-11754EEB54C3}"/>
              </a:ext>
            </a:extLst>
          </p:cNvPr>
          <p:cNvSpPr/>
          <p:nvPr/>
        </p:nvSpPr>
        <p:spPr bwMode="auto">
          <a:xfrm>
            <a:off x="1152414" y="337192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B5901FF-E8E9-45F9-A9BE-1C794F8CE9AB}"/>
              </a:ext>
            </a:extLst>
          </p:cNvPr>
          <p:cNvSpPr/>
          <p:nvPr/>
        </p:nvSpPr>
        <p:spPr bwMode="auto">
          <a:xfrm>
            <a:off x="1169691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B87C4A1-C2BF-4D1C-A115-54A2B3DF71C0}"/>
              </a:ext>
            </a:extLst>
          </p:cNvPr>
          <p:cNvSpPr/>
          <p:nvPr/>
        </p:nvSpPr>
        <p:spPr bwMode="auto">
          <a:xfrm>
            <a:off x="1453288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920657-E2F6-4092-9B62-2D1187E8A0A5}"/>
              </a:ext>
            </a:extLst>
          </p:cNvPr>
          <p:cNvSpPr/>
          <p:nvPr/>
        </p:nvSpPr>
        <p:spPr bwMode="auto">
          <a:xfrm>
            <a:off x="894427" y="380948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8DA34A-DCD0-4DE9-9CD8-BEAD84435BA4}"/>
              </a:ext>
            </a:extLst>
          </p:cNvPr>
          <p:cNvSpPr txBox="1"/>
          <p:nvPr/>
        </p:nvSpPr>
        <p:spPr>
          <a:xfrm>
            <a:off x="473179" y="3791851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ACBDF1C-1F36-41BC-8AF5-DCADECB78725}"/>
              </a:ext>
            </a:extLst>
          </p:cNvPr>
          <p:cNvSpPr txBox="1"/>
          <p:nvPr/>
        </p:nvSpPr>
        <p:spPr>
          <a:xfrm>
            <a:off x="584618" y="4667377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3FC87B3-607D-4785-963F-2AF59865046F}"/>
              </a:ext>
            </a:extLst>
          </p:cNvPr>
          <p:cNvSpPr/>
          <p:nvPr/>
        </p:nvSpPr>
        <p:spPr bwMode="auto">
          <a:xfrm>
            <a:off x="1138755" y="463409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F8A2881-40CC-43F6-B928-E42727F9D903}"/>
              </a:ext>
            </a:extLst>
          </p:cNvPr>
          <p:cNvSpPr/>
          <p:nvPr/>
        </p:nvSpPr>
        <p:spPr bwMode="auto">
          <a:xfrm>
            <a:off x="1158713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52BE6B-809C-46D5-B90D-6120589F2B3D}"/>
              </a:ext>
            </a:extLst>
          </p:cNvPr>
          <p:cNvSpPr/>
          <p:nvPr/>
        </p:nvSpPr>
        <p:spPr bwMode="auto">
          <a:xfrm>
            <a:off x="1442310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0</a:t>
            </a:r>
            <a:endParaRPr lang="en-US" sz="1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9A808-A35A-49DF-9DBF-5EEADF35BEF1}"/>
              </a:ext>
            </a:extLst>
          </p:cNvPr>
          <p:cNvSpPr/>
          <p:nvPr/>
        </p:nvSpPr>
        <p:spPr bwMode="auto">
          <a:xfrm>
            <a:off x="883449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62735B-EEC2-43BA-A02A-F7B55D6A24E5}"/>
              </a:ext>
            </a:extLst>
          </p:cNvPr>
          <p:cNvSpPr txBox="1"/>
          <p:nvPr/>
        </p:nvSpPr>
        <p:spPr>
          <a:xfrm>
            <a:off x="462201" y="5054020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1BC82D6-4757-496D-905F-5D56563526B2}"/>
              </a:ext>
            </a:extLst>
          </p:cNvPr>
          <p:cNvSpPr/>
          <p:nvPr/>
        </p:nvSpPr>
        <p:spPr>
          <a:xfrm>
            <a:off x="1837902" y="4611531"/>
            <a:ext cx="2740843" cy="850759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6CDE43-4F68-43EE-9902-6BFB1D730DFA}"/>
              </a:ext>
            </a:extLst>
          </p:cNvPr>
          <p:cNvSpPr/>
          <p:nvPr/>
        </p:nvSpPr>
        <p:spPr bwMode="auto">
          <a:xfrm>
            <a:off x="1137053" y="463409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2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E94E31D-9C6D-4367-A4F5-466589F48102}"/>
              </a:ext>
            </a:extLst>
          </p:cNvPr>
          <p:cNvSpPr/>
          <p:nvPr/>
        </p:nvSpPr>
        <p:spPr bwMode="auto">
          <a:xfrm>
            <a:off x="1450643" y="5071655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B5A2B0-AD25-451F-8B92-F3F1DEA8514B}"/>
              </a:ext>
            </a:extLst>
          </p:cNvPr>
          <p:cNvSpPr txBox="1"/>
          <p:nvPr/>
        </p:nvSpPr>
        <p:spPr>
          <a:xfrm>
            <a:off x="6845777" y="3498819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308BB7-63F4-4AE4-8C1D-C7D53A681466}"/>
              </a:ext>
            </a:extLst>
          </p:cNvPr>
          <p:cNvSpPr/>
          <p:nvPr/>
        </p:nvSpPr>
        <p:spPr bwMode="auto">
          <a:xfrm>
            <a:off x="7402595" y="3465538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42F2D-28CA-434E-99DC-D14C72292DD6}"/>
              </a:ext>
            </a:extLst>
          </p:cNvPr>
          <p:cNvSpPr/>
          <p:nvPr/>
        </p:nvSpPr>
        <p:spPr bwMode="auto">
          <a:xfrm>
            <a:off x="7419872" y="390309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A9FFB33-385A-462D-9C5B-44054BC832E2}"/>
              </a:ext>
            </a:extLst>
          </p:cNvPr>
          <p:cNvSpPr/>
          <p:nvPr/>
        </p:nvSpPr>
        <p:spPr bwMode="auto">
          <a:xfrm>
            <a:off x="7703469" y="390309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B027ADE-D3DE-48F5-A631-356A4EDAD1F3}"/>
              </a:ext>
            </a:extLst>
          </p:cNvPr>
          <p:cNvSpPr/>
          <p:nvPr/>
        </p:nvSpPr>
        <p:spPr bwMode="auto">
          <a:xfrm>
            <a:off x="7144608" y="3903097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D6E267-DCC7-47A7-BDF2-4D003065A53A}"/>
              </a:ext>
            </a:extLst>
          </p:cNvPr>
          <p:cNvSpPr txBox="1"/>
          <p:nvPr/>
        </p:nvSpPr>
        <p:spPr>
          <a:xfrm>
            <a:off x="6723360" y="3885462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68" name="Speech Bubble: Rectangle 67">
            <a:extLst>
              <a:ext uri="{FF2B5EF4-FFF2-40B4-BE49-F238E27FC236}">
                <a16:creationId xmlns:a16="http://schemas.microsoft.com/office/drawing/2014/main" id="{D8F1BC75-6E8F-4655-90BC-1A45745EE32D}"/>
              </a:ext>
            </a:extLst>
          </p:cNvPr>
          <p:cNvSpPr/>
          <p:nvPr/>
        </p:nvSpPr>
        <p:spPr>
          <a:xfrm>
            <a:off x="8024292" y="2067599"/>
            <a:ext cx="3329507" cy="666742"/>
          </a:xfrm>
          <a:prstGeom prst="wedgeRectCallout">
            <a:avLst>
              <a:gd name="adj1" fmla="val -41555"/>
              <a:gd name="adj2" fmla="val 106412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working copy of inconsistent variables!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8770EFB-D7C3-49EC-B2A9-36A2C44FE8C5}"/>
              </a:ext>
            </a:extLst>
          </p:cNvPr>
          <p:cNvSpPr/>
          <p:nvPr/>
        </p:nvSpPr>
        <p:spPr>
          <a:xfrm>
            <a:off x="8313192" y="3368891"/>
            <a:ext cx="2740843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860160-DB03-4C85-8219-C30D2464F92E}"/>
              </a:ext>
            </a:extLst>
          </p:cNvPr>
          <p:cNvSpPr txBox="1"/>
          <p:nvPr/>
        </p:nvSpPr>
        <p:spPr>
          <a:xfrm>
            <a:off x="8315119" y="35910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 fail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661A21-49E1-46BF-99E6-1BFB22D568DD}"/>
              </a:ext>
            </a:extLst>
          </p:cNvPr>
          <p:cNvSpPr/>
          <p:nvPr/>
        </p:nvSpPr>
        <p:spPr bwMode="auto">
          <a:xfrm>
            <a:off x="7402594" y="3458346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71EEC42-9491-4C98-9FA7-737ED3E8978F}"/>
              </a:ext>
            </a:extLst>
          </p:cNvPr>
          <p:cNvSpPr/>
          <p:nvPr/>
        </p:nvSpPr>
        <p:spPr>
          <a:xfrm>
            <a:off x="8313192" y="4419273"/>
            <a:ext cx="2740843" cy="850759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58B221-0562-488F-AD51-B34AB1FAE9E2}"/>
              </a:ext>
            </a:extLst>
          </p:cNvPr>
          <p:cNvSpPr/>
          <p:nvPr/>
        </p:nvSpPr>
        <p:spPr bwMode="auto">
          <a:xfrm>
            <a:off x="6882497" y="4451752"/>
            <a:ext cx="1141795" cy="38321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47A0DCE-0272-4D6E-B31E-87F14DA074E8}"/>
              </a:ext>
            </a:extLst>
          </p:cNvPr>
          <p:cNvSpPr txBox="1"/>
          <p:nvPr/>
        </p:nvSpPr>
        <p:spPr>
          <a:xfrm>
            <a:off x="6896577" y="4531123"/>
            <a:ext cx="598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count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F6EBDE6-0E19-4ED3-B042-F91CFE631679}"/>
              </a:ext>
            </a:extLst>
          </p:cNvPr>
          <p:cNvSpPr/>
          <p:nvPr/>
        </p:nvSpPr>
        <p:spPr bwMode="auto">
          <a:xfrm>
            <a:off x="7453395" y="4497842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F6270BB-D027-4A9E-B098-7F8B959F519A}"/>
              </a:ext>
            </a:extLst>
          </p:cNvPr>
          <p:cNvSpPr/>
          <p:nvPr/>
        </p:nvSpPr>
        <p:spPr bwMode="auto">
          <a:xfrm>
            <a:off x="7470672" y="4935401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298813-25AE-45AE-817F-65A88CD4BD41}"/>
              </a:ext>
            </a:extLst>
          </p:cNvPr>
          <p:cNvSpPr/>
          <p:nvPr/>
        </p:nvSpPr>
        <p:spPr bwMode="auto">
          <a:xfrm>
            <a:off x="7754269" y="4935401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/>
              <a:t>0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82A503-616E-421E-A195-CEDD75A500FE}"/>
              </a:ext>
            </a:extLst>
          </p:cNvPr>
          <p:cNvSpPr/>
          <p:nvPr/>
        </p:nvSpPr>
        <p:spPr bwMode="auto">
          <a:xfrm>
            <a:off x="7195408" y="4935401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7</a:t>
            </a:r>
            <a:endParaRPr lang="en-US" sz="18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B39E26-B6D4-445A-847F-93943288C7FC}"/>
              </a:ext>
            </a:extLst>
          </p:cNvPr>
          <p:cNvSpPr txBox="1"/>
          <p:nvPr/>
        </p:nvSpPr>
        <p:spPr>
          <a:xfrm>
            <a:off x="6774160" y="4917766"/>
            <a:ext cx="470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buf</a:t>
            </a:r>
            <a:r>
              <a:rPr lang="en-US" sz="1400" dirty="0"/>
              <a:t>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788BDAF-725A-48AE-B274-9090D9262106}"/>
              </a:ext>
            </a:extLst>
          </p:cNvPr>
          <p:cNvSpPr/>
          <p:nvPr/>
        </p:nvSpPr>
        <p:spPr bwMode="auto">
          <a:xfrm>
            <a:off x="7453394" y="4497842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1</a:t>
            </a:r>
            <a:endParaRPr lang="en-US" sz="180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726707E-AA70-46FD-A5DB-B28C6FB24665}"/>
              </a:ext>
            </a:extLst>
          </p:cNvPr>
          <p:cNvSpPr/>
          <p:nvPr/>
        </p:nvSpPr>
        <p:spPr bwMode="auto">
          <a:xfrm>
            <a:off x="7470411" y="4930711"/>
            <a:ext cx="275264" cy="26545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9</a:t>
            </a:r>
            <a:endParaRPr lang="en-US" sz="1800" dirty="0"/>
          </a:p>
        </p:txBody>
      </p:sp>
      <p:sp>
        <p:nvSpPr>
          <p:cNvPr id="84" name="Speech Bubble: Rectangle 83">
            <a:extLst>
              <a:ext uri="{FF2B5EF4-FFF2-40B4-BE49-F238E27FC236}">
                <a16:creationId xmlns:a16="http://schemas.microsoft.com/office/drawing/2014/main" id="{8B0710D3-727D-4336-9EEB-38F17AFE1CBB}"/>
              </a:ext>
            </a:extLst>
          </p:cNvPr>
          <p:cNvSpPr/>
          <p:nvPr/>
        </p:nvSpPr>
        <p:spPr>
          <a:xfrm>
            <a:off x="697291" y="5849151"/>
            <a:ext cx="4201279" cy="810402"/>
          </a:xfrm>
          <a:prstGeom prst="wedgeRectCallout">
            <a:avLst>
              <a:gd name="adj1" fmla="val -33356"/>
              <a:gd name="adj2" fmla="val -8786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 to track or prevent potentially inconsistent variables!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FA97A6-A209-417E-B4D5-AD4F3EEBDAE6}"/>
              </a:ext>
            </a:extLst>
          </p:cNvPr>
          <p:cNvSpPr txBox="1"/>
          <p:nvPr/>
        </p:nvSpPr>
        <p:spPr>
          <a:xfrm>
            <a:off x="662486" y="2896692"/>
            <a:ext cx="144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NV Memory</a:t>
            </a:r>
          </a:p>
        </p:txBody>
      </p:sp>
    </p:spTree>
    <p:extLst>
      <p:ext uri="{BB962C8B-B14F-4D97-AF65-F5344CB8AC3E}">
        <p14:creationId xmlns:p14="http://schemas.microsoft.com/office/powerpoint/2010/main" val="301853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8" grpId="0" animBg="1"/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32877-D42F-4D54-A0AF-FA8160A1EE83}"/>
              </a:ext>
            </a:extLst>
          </p:cNvPr>
          <p:cNvSpPr txBox="1"/>
          <p:nvPr/>
        </p:nvSpPr>
        <p:spPr>
          <a:xfrm>
            <a:off x="522514" y="193378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Common Intermittent Execution Models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562C58-9D46-4845-B40C-32D2B7C41153}"/>
              </a:ext>
            </a:extLst>
          </p:cNvPr>
          <p:cNvSpPr/>
          <p:nvPr/>
        </p:nvSpPr>
        <p:spPr>
          <a:xfrm>
            <a:off x="2065417" y="1190243"/>
            <a:ext cx="2508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Checkpoints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4CA34-D797-4FF9-A38B-AA9EA78C9911}"/>
              </a:ext>
            </a:extLst>
          </p:cNvPr>
          <p:cNvSpPr/>
          <p:nvPr/>
        </p:nvSpPr>
        <p:spPr>
          <a:xfrm>
            <a:off x="9083492" y="1193741"/>
            <a:ext cx="9258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Tasks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00BD0-12E1-4EB7-9CB4-40E5FACEC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17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712CEB-0D57-492B-84EE-6972FCC867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961301" y="1279452"/>
            <a:ext cx="31423" cy="3844629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ocument 15">
            <a:extLst>
              <a:ext uri="{FF2B5EF4-FFF2-40B4-BE49-F238E27FC236}">
                <a16:creationId xmlns:a16="http://schemas.microsoft.com/office/drawing/2014/main" id="{E311BCF1-5918-4D5E-9D20-782017BA2B6F}"/>
              </a:ext>
            </a:extLst>
          </p:cNvPr>
          <p:cNvSpPr/>
          <p:nvPr/>
        </p:nvSpPr>
        <p:spPr>
          <a:xfrm>
            <a:off x="1510166" y="1894817"/>
            <a:ext cx="3301672" cy="3175748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main()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temp = count + 1;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 = temp;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7" name="Flowchart: Document 16">
            <a:extLst>
              <a:ext uri="{FF2B5EF4-FFF2-40B4-BE49-F238E27FC236}">
                <a16:creationId xmlns:a16="http://schemas.microsoft.com/office/drawing/2014/main" id="{C52CEB87-4D11-421E-9134-C134E00476B2}"/>
              </a:ext>
            </a:extLst>
          </p:cNvPr>
          <p:cNvSpPr/>
          <p:nvPr/>
        </p:nvSpPr>
        <p:spPr>
          <a:xfrm>
            <a:off x="8408733" y="1850437"/>
            <a:ext cx="3301672" cy="1293147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 sample()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task_transition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(compute)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A368DA-A13A-4C83-884E-1A2AB75E8130}"/>
              </a:ext>
            </a:extLst>
          </p:cNvPr>
          <p:cNvCxnSpPr>
            <a:cxnSpLocks/>
          </p:cNvCxnSpPr>
          <p:nvPr/>
        </p:nvCxnSpPr>
        <p:spPr bwMode="auto">
          <a:xfrm>
            <a:off x="1352063" y="2464525"/>
            <a:ext cx="3679767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56FDAA-10CD-435B-BB7E-17F7A55AD801}"/>
              </a:ext>
            </a:extLst>
          </p:cNvPr>
          <p:cNvCxnSpPr>
            <a:cxnSpLocks/>
          </p:cNvCxnSpPr>
          <p:nvPr/>
        </p:nvCxnSpPr>
        <p:spPr bwMode="auto">
          <a:xfrm>
            <a:off x="1429648" y="3308987"/>
            <a:ext cx="3679767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Document 24">
            <a:extLst>
              <a:ext uri="{FF2B5EF4-FFF2-40B4-BE49-F238E27FC236}">
                <a16:creationId xmlns:a16="http://schemas.microsoft.com/office/drawing/2014/main" id="{3A9B0AA4-98B6-4637-A478-1B6E46BCB91F}"/>
              </a:ext>
            </a:extLst>
          </p:cNvPr>
          <p:cNvSpPr/>
          <p:nvPr/>
        </p:nvSpPr>
        <p:spPr>
          <a:xfrm>
            <a:off x="8408733" y="3539286"/>
            <a:ext cx="3301672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 compute()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D46295-B759-4258-8DBE-A31EB69EFC7F}"/>
              </a:ext>
            </a:extLst>
          </p:cNvPr>
          <p:cNvCxnSpPr>
            <a:cxnSpLocks/>
            <a:stCxn id="17" idx="2"/>
            <a:endCxn id="25" idx="0"/>
          </p:cNvCxnSpPr>
          <p:nvPr/>
        </p:nvCxnSpPr>
        <p:spPr>
          <a:xfrm>
            <a:off x="10059569" y="3058093"/>
            <a:ext cx="0" cy="4811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1FE69E42-9508-4E45-9464-147E3DAF58AE}"/>
              </a:ext>
            </a:extLst>
          </p:cNvPr>
          <p:cNvSpPr/>
          <p:nvPr/>
        </p:nvSpPr>
        <p:spPr>
          <a:xfrm>
            <a:off x="2423213" y="4023716"/>
            <a:ext cx="2330083" cy="1127666"/>
          </a:xfrm>
          <a:prstGeom prst="wedgeRectCallout">
            <a:avLst>
              <a:gd name="adj1" fmla="val 16445"/>
              <a:gd name="adj2" fmla="val -96044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to use, but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arbitrarily placed  checkpoints can break I/O</a:t>
            </a: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8F258944-3218-4355-BE2A-CCE080F9058A}"/>
              </a:ext>
            </a:extLst>
          </p:cNvPr>
          <p:cNvSpPr/>
          <p:nvPr/>
        </p:nvSpPr>
        <p:spPr>
          <a:xfrm>
            <a:off x="7338161" y="4584786"/>
            <a:ext cx="3490661" cy="773795"/>
          </a:xfrm>
          <a:prstGeom prst="wedgeRectCallout">
            <a:avLst>
              <a:gd name="adj1" fmla="val -12932"/>
              <a:gd name="adj2" fmla="val -104086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programmer involvement, but much more control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63B33D5A-DB44-47AF-8F5A-1DCD7A7311D1}"/>
              </a:ext>
            </a:extLst>
          </p:cNvPr>
          <p:cNvSpPr/>
          <p:nvPr/>
        </p:nvSpPr>
        <p:spPr>
          <a:xfrm>
            <a:off x="200221" y="2862589"/>
            <a:ext cx="1151842" cy="1220132"/>
          </a:xfrm>
          <a:prstGeom prst="wedgeRectCallout">
            <a:avLst>
              <a:gd name="adj1" fmla="val 74191"/>
              <a:gd name="adj2" fmla="val -58231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Voltage, </a:t>
            </a:r>
            <a:endParaRPr lang="en-US" sz="1600" b="1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6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time,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 structure,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WARs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288F63A3-4E95-42D9-B07D-92DBF5575633}"/>
              </a:ext>
            </a:extLst>
          </p:cNvPr>
          <p:cNvSpPr/>
          <p:nvPr/>
        </p:nvSpPr>
        <p:spPr>
          <a:xfrm>
            <a:off x="6321376" y="2371800"/>
            <a:ext cx="1322184" cy="1220132"/>
          </a:xfrm>
          <a:prstGeom prst="wedgeRectCallout">
            <a:avLst>
              <a:gd name="adj1" fmla="val 118936"/>
              <a:gd name="adj2" fmla="val -55052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Transaction semantics, undo/redo logging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D7FFC-0248-4C6A-91B5-CB90836C7B88}"/>
              </a:ext>
            </a:extLst>
          </p:cNvPr>
          <p:cNvSpPr txBox="1"/>
          <p:nvPr/>
        </p:nvSpPr>
        <p:spPr>
          <a:xfrm>
            <a:off x="273791" y="5254511"/>
            <a:ext cx="11644417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B. Ransford, J.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Sorber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and K. Fu. 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Mementos: System support for long-running computation on RFID-scale devices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 ASPLOS, 2011.</a:t>
            </a:r>
          </a:p>
          <a:p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D. Balsamo, A. S. Weddell, G. V. Merrett, B. M. Al-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Hashimi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D.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Brunelli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and L.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Benini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Hibernus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: Sustaining Computation During Intermittent Supply for Energy-Harvesting Systems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IEEE ESL,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2015.</a:t>
            </a:r>
          </a:p>
          <a:p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J. Van Der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Woude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and M. Hicks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. Intermittent computation without hardware support or programmer intervention.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OSDI, 2016.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FEB000-2704-4934-9ACD-D7F3424E206F}"/>
              </a:ext>
            </a:extLst>
          </p:cNvPr>
          <p:cNvSpPr/>
          <p:nvPr/>
        </p:nvSpPr>
        <p:spPr>
          <a:xfrm>
            <a:off x="1112002" y="5572495"/>
            <a:ext cx="9761443" cy="738664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J. Hester, K.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Storer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and J.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Sorber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Timely execution on intermittently powered </a:t>
            </a:r>
            <a:r>
              <a:rPr lang="en-US" sz="1400" b="1" i="1" dirty="0" err="1">
                <a:latin typeface="Segoe UI" panose="020B0502040204020203" pitchFamily="34" charset="0"/>
                <a:cs typeface="Segoe UI" panose="020B0502040204020203" pitchFamily="34" charset="0"/>
              </a:rPr>
              <a:t>batteryless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 sensors. </a:t>
            </a:r>
            <a:r>
              <a:rPr lang="en-US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SenSys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, 2017.</a:t>
            </a:r>
          </a:p>
          <a:p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B. Lucia and B. Ransford. </a:t>
            </a:r>
            <a:r>
              <a:rPr lang="en-US" sz="1400" b="1" i="1" dirty="0">
                <a:latin typeface="Segoe UI" panose="020B0502040204020203" pitchFamily="34" charset="0"/>
                <a:cs typeface="Segoe UI" panose="020B0502040204020203" pitchFamily="34" charset="0"/>
              </a:rPr>
              <a:t>A simpler, safer programming and execution model for intermittent systems.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PLDI, 2015.</a:t>
            </a:r>
          </a:p>
        </p:txBody>
      </p:sp>
    </p:spTree>
    <p:extLst>
      <p:ext uri="{BB962C8B-B14F-4D97-AF65-F5344CB8AC3E}">
        <p14:creationId xmlns:p14="http://schemas.microsoft.com/office/powerpoint/2010/main" val="6911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33" grpId="0" animBg="1"/>
      <p:bldP spid="34" grpId="0" animBg="1"/>
      <p:bldP spid="15" grpId="0" animBg="1"/>
      <p:bldP spid="20" grpId="0" animBg="1"/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EDB2DD-F73E-48FD-AD5F-C5C136148E56}"/>
              </a:ext>
            </a:extLst>
          </p:cNvPr>
          <p:cNvSpPr txBox="1"/>
          <p:nvPr/>
        </p:nvSpPr>
        <p:spPr>
          <a:xfrm>
            <a:off x="522514" y="204462"/>
            <a:ext cx="11364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Alpaca – progress and consistency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135153-A9B3-499E-B2E1-3E6759207AB7}"/>
              </a:ext>
            </a:extLst>
          </p:cNvPr>
          <p:cNvSpPr/>
          <p:nvPr/>
        </p:nvSpPr>
        <p:spPr bwMode="auto">
          <a:xfrm>
            <a:off x="1145477" y="2731633"/>
            <a:ext cx="2343150" cy="8001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CDF026-41CE-457B-B97C-4D1429B72E1C}"/>
              </a:ext>
            </a:extLst>
          </p:cNvPr>
          <p:cNvSpPr/>
          <p:nvPr/>
        </p:nvSpPr>
        <p:spPr bwMode="auto">
          <a:xfrm>
            <a:off x="1145476" y="3930606"/>
            <a:ext cx="2343150" cy="8001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61C800-9D15-4021-B41F-E0AE01294CE1}"/>
              </a:ext>
            </a:extLst>
          </p:cNvPr>
          <p:cNvSpPr/>
          <p:nvPr/>
        </p:nvSpPr>
        <p:spPr bwMode="auto">
          <a:xfrm>
            <a:off x="1145476" y="5147299"/>
            <a:ext cx="2343150" cy="8001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0ADF6-3B72-49CB-A67D-BEBE364754D9}"/>
              </a:ext>
            </a:extLst>
          </p:cNvPr>
          <p:cNvSpPr txBox="1"/>
          <p:nvPr/>
        </p:nvSpPr>
        <p:spPr>
          <a:xfrm>
            <a:off x="1145477" y="2716187"/>
            <a:ext cx="23431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Task-based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7027C-4627-4D0B-BACC-96BD288ECC4C}"/>
              </a:ext>
            </a:extLst>
          </p:cNvPr>
          <p:cNvSpPr txBox="1"/>
          <p:nvPr/>
        </p:nvSpPr>
        <p:spPr>
          <a:xfrm>
            <a:off x="1145476" y="3915160"/>
            <a:ext cx="23431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Privatization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20250-764C-40EF-81E0-10648F93D8AA}"/>
              </a:ext>
            </a:extLst>
          </p:cNvPr>
          <p:cNvSpPr txBox="1"/>
          <p:nvPr/>
        </p:nvSpPr>
        <p:spPr>
          <a:xfrm>
            <a:off x="1145476" y="5131850"/>
            <a:ext cx="23431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Privatization and commit</a:t>
            </a: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EA77617A-64DF-42E3-8B3E-75853E2F4D76}"/>
              </a:ext>
            </a:extLst>
          </p:cNvPr>
          <p:cNvSpPr/>
          <p:nvPr/>
        </p:nvSpPr>
        <p:spPr bwMode="auto">
          <a:xfrm>
            <a:off x="2074793" y="3578536"/>
            <a:ext cx="288036" cy="286587"/>
          </a:xfrm>
          <a:prstGeom prst="mathPlus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BF3EBBF3-CF56-4BDA-A27B-C26C74F64D93}"/>
              </a:ext>
            </a:extLst>
          </p:cNvPr>
          <p:cNvSpPr/>
          <p:nvPr/>
        </p:nvSpPr>
        <p:spPr>
          <a:xfrm>
            <a:off x="5176734" y="1764169"/>
            <a:ext cx="5048596" cy="1151519"/>
          </a:xfrm>
          <a:prstGeom prst="wedgeRectCallout">
            <a:avLst>
              <a:gd name="adj1" fmla="val -74181"/>
              <a:gd name="adj2" fmla="val 63821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Execution state latches at task boundaries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2338695D-8E91-4C46-B211-D59F32200DBA}"/>
              </a:ext>
            </a:extLst>
          </p:cNvPr>
          <p:cNvSpPr/>
          <p:nvPr/>
        </p:nvSpPr>
        <p:spPr>
          <a:xfrm>
            <a:off x="5021562" y="3347728"/>
            <a:ext cx="6865637" cy="1151519"/>
          </a:xfrm>
          <a:prstGeom prst="wedgeRectCallout">
            <a:avLst>
              <a:gd name="adj1" fmla="val -65590"/>
              <a:gd name="adj2" fmla="val 30524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Compiler pass privatizes NV variables that can become inconsistent  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45E4E1B-3693-4233-9EDB-DAD7B757A41B}"/>
              </a:ext>
            </a:extLst>
          </p:cNvPr>
          <p:cNvSpPr/>
          <p:nvPr/>
        </p:nvSpPr>
        <p:spPr>
          <a:xfrm>
            <a:off x="5273266" y="5015795"/>
            <a:ext cx="6243819" cy="1196584"/>
          </a:xfrm>
          <a:prstGeom prst="wedgeRectCallout">
            <a:avLst>
              <a:gd name="adj1" fmla="val -69081"/>
              <a:gd name="adj2" fmla="val 709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Updates to NV memory are only visible once a task has finished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4F2A1B-690D-4165-86DE-643D11F0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18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2BCB18-2179-43AB-9974-AA9C97BE7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32" y="1119659"/>
            <a:ext cx="1661039" cy="12457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229182-607A-4A57-AC29-E493071D45DB}"/>
              </a:ext>
            </a:extLst>
          </p:cNvPr>
          <p:cNvSpPr txBox="1"/>
          <p:nvPr/>
        </p:nvSpPr>
        <p:spPr>
          <a:xfrm>
            <a:off x="76985" y="6212379"/>
            <a:ext cx="1144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Kiwan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Maeng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, Alexei Colin, and Brandon Lucia. </a:t>
            </a:r>
          </a:p>
          <a:p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Alpaca: Intermittent execution without checkpoints.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OOPSLA (2017)</a:t>
            </a:r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019C52FE-1217-453A-BE03-A9F8A04DCF8B}"/>
              </a:ext>
            </a:extLst>
          </p:cNvPr>
          <p:cNvSpPr/>
          <p:nvPr/>
        </p:nvSpPr>
        <p:spPr bwMode="auto">
          <a:xfrm>
            <a:off x="2074793" y="4795537"/>
            <a:ext cx="288036" cy="286587"/>
          </a:xfrm>
          <a:prstGeom prst="mathPlus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7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C8541-3DA2-4AF5-A456-16E4061FF685}"/>
              </a:ext>
            </a:extLst>
          </p:cNvPr>
          <p:cNvSpPr txBox="1"/>
          <p:nvPr/>
        </p:nvSpPr>
        <p:spPr>
          <a:xfrm>
            <a:off x="709353" y="1396539"/>
            <a:ext cx="9470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Progress and Consistency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Alpaca Programming Model &amp; Runtime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Temporal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The Capybara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Open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FE3A9-D988-40FF-A30D-E7EEE92B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19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14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51F52-CAFB-4306-B5EE-74B2A0C8C1AB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No batteries –&gt; new environments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8AA1D6-D1EC-4A74-B09E-8D7E88DA27F1}"/>
              </a:ext>
            </a:extLst>
          </p:cNvPr>
          <p:cNvSpPr txBox="1">
            <a:spLocks/>
          </p:cNvSpPr>
          <p:nvPr/>
        </p:nvSpPr>
        <p:spPr>
          <a:xfrm>
            <a:off x="522514" y="1423208"/>
            <a:ext cx="7772400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Harsh, difficult-to-access environments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Maintenance is expensive or intrusive</a:t>
            </a:r>
          </a:p>
        </p:txBody>
      </p:sp>
      <p:pic>
        <p:nvPicPr>
          <p:cNvPr id="6" name="Picture 5" descr="A satellite in space&#10;&#10;Description generated with high confidence">
            <a:extLst>
              <a:ext uri="{FF2B5EF4-FFF2-40B4-BE49-F238E27FC236}">
                <a16:creationId xmlns:a16="http://schemas.microsoft.com/office/drawing/2014/main" id="{0EE45AEA-9986-44FE-A39A-A18944C68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3551126"/>
            <a:ext cx="4208188" cy="2367106"/>
          </a:xfrm>
          <a:prstGeom prst="rect">
            <a:avLst/>
          </a:prstGeom>
        </p:spPr>
      </p:pic>
      <p:pic>
        <p:nvPicPr>
          <p:cNvPr id="7" name="Picture 6" descr="A train crossing a bridge over a body of water&#10;&#10;Description generated with high confidence">
            <a:extLst>
              <a:ext uri="{FF2B5EF4-FFF2-40B4-BE49-F238E27FC236}">
                <a16:creationId xmlns:a16="http://schemas.microsoft.com/office/drawing/2014/main" id="{B1333744-F690-48A8-BFEA-145E0D3AC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7783287" y="3555003"/>
            <a:ext cx="3886199" cy="2363229"/>
          </a:xfrm>
          <a:prstGeom prst="rect">
            <a:avLst/>
          </a:prstGeom>
        </p:spPr>
      </p:pic>
      <p:pic>
        <p:nvPicPr>
          <p:cNvPr id="8" name="Picture 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2F380461-7BA4-4396-986A-2BECE99D6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8667" r="19191"/>
          <a:stretch/>
        </p:blipFill>
        <p:spPr>
          <a:xfrm>
            <a:off x="5179693" y="3551126"/>
            <a:ext cx="2142490" cy="2367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967811-6B0A-4CFA-913F-594652616A73}"/>
              </a:ext>
            </a:extLst>
          </p:cNvPr>
          <p:cNvSpPr txBox="1"/>
          <p:nvPr/>
        </p:nvSpPr>
        <p:spPr>
          <a:xfrm>
            <a:off x="249290" y="60592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https://www.nasa.gov/mission_pages/Glory/multimedia/HighRes_Glory_Still03.html</a:t>
            </a:r>
          </a:p>
          <a:p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https://www.sciencedaily.com/releases/2014/01/140120090428.htm</a:t>
            </a:r>
          </a:p>
          <a:p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https://www.flickr.com/photos/michaelfoleyphotography/4978157199/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CF142-7774-4071-8FDA-0C4F7AA8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2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1313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Programs have (implicit) atomicity constraints</a:t>
            </a:r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1AE7B22B-991C-4914-8B57-A762E028A24B}"/>
              </a:ext>
            </a:extLst>
          </p:cNvPr>
          <p:cNvSpPr/>
          <p:nvPr/>
        </p:nvSpPr>
        <p:spPr>
          <a:xfrm>
            <a:off x="846796" y="2048037"/>
            <a:ext cx="4575388" cy="4035350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mag_read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ASSERT(DEVICE_ON);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ASSERT(BUS_READY);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success = read_I2C(&amp;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if (success){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calX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[0]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calY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[1]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calZ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[2]</a:t>
            </a:r>
          </a:p>
          <a:p>
            <a:endParaRPr lang="en-US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  <a:p>
            <a:endParaRPr lang="en-US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return success;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BBF4F82-5077-47CF-9B40-43D8660542E2}"/>
              </a:ext>
            </a:extLst>
          </p:cNvPr>
          <p:cNvSpPr/>
          <p:nvPr/>
        </p:nvSpPr>
        <p:spPr>
          <a:xfrm>
            <a:off x="6764318" y="1989546"/>
            <a:ext cx="3153845" cy="1270727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ASSERT(DEVICE_ON) == true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ASSERT(BUS_READY) == true 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27ECF-3F94-4E09-894A-905692F2C118}"/>
              </a:ext>
            </a:extLst>
          </p:cNvPr>
          <p:cNvSpPr txBox="1"/>
          <p:nvPr/>
        </p:nvSpPr>
        <p:spPr>
          <a:xfrm>
            <a:off x="6737070" y="2527865"/>
            <a:ext cx="126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Power fail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7AD758-785E-48EB-B611-97E3F594F0F6}"/>
              </a:ext>
            </a:extLst>
          </p:cNvPr>
          <p:cNvCxnSpPr>
            <a:cxnSpLocks/>
          </p:cNvCxnSpPr>
          <p:nvPr/>
        </p:nvCxnSpPr>
        <p:spPr bwMode="auto">
          <a:xfrm>
            <a:off x="330202" y="3218027"/>
            <a:ext cx="5581815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FEDC570-482A-48A4-AE1F-EB23B4E10019}"/>
              </a:ext>
            </a:extLst>
          </p:cNvPr>
          <p:cNvSpPr/>
          <p:nvPr/>
        </p:nvSpPr>
        <p:spPr>
          <a:xfrm>
            <a:off x="6764318" y="3387835"/>
            <a:ext cx="3153845" cy="1251571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 anchorCtr="0"/>
          <a:lstStyle/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ASSERT(DEVICE_ON) == false</a:t>
            </a:r>
          </a:p>
          <a:p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ASSERT(BUS_READY) == false</a:t>
            </a:r>
          </a:p>
          <a:p>
            <a:endParaRPr lang="en-US" sz="1400" b="1" dirty="0">
              <a:solidFill>
                <a:schemeClr val="bg1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read_I2C(&amp;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E96F03-866B-4A08-9265-C0C9C648ED48}"/>
              </a:ext>
            </a:extLst>
          </p:cNvPr>
          <p:cNvCxnSpPr>
            <a:cxnSpLocks/>
          </p:cNvCxnSpPr>
          <p:nvPr/>
        </p:nvCxnSpPr>
        <p:spPr bwMode="auto">
          <a:xfrm>
            <a:off x="6635842" y="3970884"/>
            <a:ext cx="3618190" cy="19156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00523-41BF-4D61-AB20-BD3FDF90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20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2738BC-2103-411F-BC3A-B2194CD70B53}"/>
              </a:ext>
            </a:extLst>
          </p:cNvPr>
          <p:cNvCxnSpPr>
            <a:cxnSpLocks/>
          </p:cNvCxnSpPr>
          <p:nvPr/>
        </p:nvCxnSpPr>
        <p:spPr bwMode="auto">
          <a:xfrm>
            <a:off x="6583195" y="2518287"/>
            <a:ext cx="3618190" cy="19156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E9A93D5-C8EA-464A-9412-DD0BFFD33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657" y="2317891"/>
            <a:ext cx="669873" cy="664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1D2FA5-A66C-40C3-98B2-078123FA9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40" y="1785283"/>
            <a:ext cx="669873" cy="664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FBFA18-3F41-46FB-92AB-A398E9243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40" y="3322802"/>
            <a:ext cx="669873" cy="664584"/>
          </a:xfrm>
          <a:prstGeom prst="rect">
            <a:avLst/>
          </a:prstGeom>
        </p:spPr>
      </p:pic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1DEE34CE-DFE2-4E6E-B717-CAB1C7DEC058}"/>
              </a:ext>
            </a:extLst>
          </p:cNvPr>
          <p:cNvSpPr/>
          <p:nvPr/>
        </p:nvSpPr>
        <p:spPr>
          <a:xfrm>
            <a:off x="10438960" y="3393651"/>
            <a:ext cx="531031" cy="522885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lock Arc 38">
            <a:extLst>
              <a:ext uri="{FF2B5EF4-FFF2-40B4-BE49-F238E27FC236}">
                <a16:creationId xmlns:a16="http://schemas.microsoft.com/office/drawing/2014/main" id="{5E39F641-C6BB-4C86-B799-E2F0EA7C5C0B}"/>
              </a:ext>
            </a:extLst>
          </p:cNvPr>
          <p:cNvSpPr/>
          <p:nvPr/>
        </p:nvSpPr>
        <p:spPr>
          <a:xfrm>
            <a:off x="4091923" y="3871043"/>
            <a:ext cx="551468" cy="779664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DBDC6A03-EA61-471E-B4EE-F5C71A67D58C}"/>
              </a:ext>
            </a:extLst>
          </p:cNvPr>
          <p:cNvSpPr/>
          <p:nvPr/>
        </p:nvSpPr>
        <p:spPr>
          <a:xfrm rot="21292344">
            <a:off x="4471750" y="4256185"/>
            <a:ext cx="182583" cy="246964"/>
          </a:xfrm>
          <a:prstGeom prst="parallelogram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C5DB31F9-83FE-4F3E-975B-B54933204A8E}"/>
              </a:ext>
            </a:extLst>
          </p:cNvPr>
          <p:cNvSpPr/>
          <p:nvPr/>
        </p:nvSpPr>
        <p:spPr>
          <a:xfrm rot="5005088">
            <a:off x="4037030" y="4298965"/>
            <a:ext cx="276109" cy="135568"/>
          </a:xfrm>
          <a:prstGeom prst="parallelogram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Circular 42">
            <a:extLst>
              <a:ext uri="{FF2B5EF4-FFF2-40B4-BE49-F238E27FC236}">
                <a16:creationId xmlns:a16="http://schemas.microsoft.com/office/drawing/2014/main" id="{95276ED9-FDB3-43EE-91B9-A9638DFD9A65}"/>
              </a:ext>
            </a:extLst>
          </p:cNvPr>
          <p:cNvSpPr/>
          <p:nvPr/>
        </p:nvSpPr>
        <p:spPr>
          <a:xfrm rot="11171493">
            <a:off x="7905932" y="4923139"/>
            <a:ext cx="857522" cy="825575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rrow: Circular 43">
            <a:extLst>
              <a:ext uri="{FF2B5EF4-FFF2-40B4-BE49-F238E27FC236}">
                <a16:creationId xmlns:a16="http://schemas.microsoft.com/office/drawing/2014/main" id="{04D52E95-A36B-42E4-A6AD-A2C6E7D602B8}"/>
              </a:ext>
            </a:extLst>
          </p:cNvPr>
          <p:cNvSpPr/>
          <p:nvPr/>
        </p:nvSpPr>
        <p:spPr>
          <a:xfrm rot="384237">
            <a:off x="7904832" y="4890737"/>
            <a:ext cx="858973" cy="822568"/>
          </a:xfrm>
          <a:prstGeom prst="circular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 animBg="1"/>
      <p:bldP spid="7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D2FB82-E18B-4499-94B8-5035D137BC13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Data can have timeliness constraints</a:t>
            </a:r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95E8C082-0DFB-4006-9108-C1D71118EEB0}"/>
              </a:ext>
            </a:extLst>
          </p:cNvPr>
          <p:cNvSpPr/>
          <p:nvPr/>
        </p:nvSpPr>
        <p:spPr>
          <a:xfrm>
            <a:off x="580789" y="1427878"/>
            <a:ext cx="4575388" cy="4535643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monitor() {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while (1){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rawT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getTemp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temp = process(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rawT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if(temp &gt; threshold) {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send(</a:t>
            </a:r>
            <a:r>
              <a:rPr lang="en-US" sz="16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AlARM</a:t>
            </a:r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} else {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send(ALL_OK);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}	</a:t>
            </a:r>
          </a:p>
          <a:p>
            <a:endParaRPr lang="en-US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  <a:p>
            <a:endParaRPr lang="en-US" sz="16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return 0;</a:t>
            </a:r>
          </a:p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4C5372-8580-42E3-B569-3C54ED1D51C4}"/>
              </a:ext>
            </a:extLst>
          </p:cNvPr>
          <p:cNvCxnSpPr>
            <a:cxnSpLocks/>
          </p:cNvCxnSpPr>
          <p:nvPr/>
        </p:nvCxnSpPr>
        <p:spPr bwMode="auto">
          <a:xfrm>
            <a:off x="224908" y="2608427"/>
            <a:ext cx="5581815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5DF830-DCC8-4D19-ABFD-17131B376422}"/>
              </a:ext>
            </a:extLst>
          </p:cNvPr>
          <p:cNvCxnSpPr>
            <a:cxnSpLocks/>
          </p:cNvCxnSpPr>
          <p:nvPr/>
        </p:nvCxnSpPr>
        <p:spPr bwMode="auto">
          <a:xfrm>
            <a:off x="224908" y="3071169"/>
            <a:ext cx="5581815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5DDA301-57F8-4B24-8524-3FF5AB0ECE54}"/>
              </a:ext>
            </a:extLst>
          </p:cNvPr>
          <p:cNvSpPr/>
          <p:nvPr/>
        </p:nvSpPr>
        <p:spPr>
          <a:xfrm>
            <a:off x="8074556" y="1661063"/>
            <a:ext cx="3153845" cy="102160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 anchorCtr="0"/>
          <a:lstStyle/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rawT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getTemp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 =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A804A-0806-443E-A8CF-8FC5195A92C0}"/>
              </a:ext>
            </a:extLst>
          </p:cNvPr>
          <p:cNvSpPr txBox="1"/>
          <p:nvPr/>
        </p:nvSpPr>
        <p:spPr>
          <a:xfrm>
            <a:off x="8038005" y="2111760"/>
            <a:ext cx="1263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45C82B6-E168-4206-A690-9DDBB7B61704}"/>
              </a:ext>
            </a:extLst>
          </p:cNvPr>
          <p:cNvSpPr/>
          <p:nvPr/>
        </p:nvSpPr>
        <p:spPr>
          <a:xfrm>
            <a:off x="8074556" y="4328769"/>
            <a:ext cx="3153845" cy="941248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Ins="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 = process(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rawT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 &gt; threshold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send(ALARM)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7C3ED203-11C8-4DDF-9A8A-FE6F09ED2130}"/>
                  </a:ext>
                </a:extLst>
              </p14:cNvPr>
              <p14:cNvContentPartPr/>
              <p14:nvPr/>
            </p14:nvContentPartPr>
            <p14:xfrm>
              <a:off x="6300202" y="1395900"/>
              <a:ext cx="1399320" cy="143172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7C3ED203-11C8-4DDF-9A8A-FE6F09ED213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1202" y="1377900"/>
                <a:ext cx="1416960" cy="1478880"/>
              </a:xfrm>
              <a:prstGeom prst="rect">
                <a:avLst/>
              </a:prstGeom>
            </p:spPr>
          </p:pic>
        </mc:Fallback>
      </mc:AlternateContent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77CDE945-262B-4032-AAB0-60BADB7492AC}"/>
              </a:ext>
            </a:extLst>
          </p:cNvPr>
          <p:cNvCxnSpPr>
            <a:cxnSpLocks/>
          </p:cNvCxnSpPr>
          <p:nvPr/>
        </p:nvCxnSpPr>
        <p:spPr bwMode="auto">
          <a:xfrm flipV="1">
            <a:off x="9558185" y="2558717"/>
            <a:ext cx="0" cy="1690226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triangl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Oval 323">
            <a:extLst>
              <a:ext uri="{FF2B5EF4-FFF2-40B4-BE49-F238E27FC236}">
                <a16:creationId xmlns:a16="http://schemas.microsoft.com/office/drawing/2014/main" id="{E098018D-3FFA-484A-8E02-A90FB41915B3}"/>
              </a:ext>
            </a:extLst>
          </p:cNvPr>
          <p:cNvSpPr/>
          <p:nvPr/>
        </p:nvSpPr>
        <p:spPr>
          <a:xfrm>
            <a:off x="8279738" y="3129671"/>
            <a:ext cx="710546" cy="675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CCD8CF4A-DEFA-483C-9467-1B6FA2498140}"/>
              </a:ext>
            </a:extLst>
          </p:cNvPr>
          <p:cNvCxnSpPr>
            <a:cxnSpLocks/>
            <a:endCxn id="324" idx="0"/>
          </p:cNvCxnSpPr>
          <p:nvPr/>
        </p:nvCxnSpPr>
        <p:spPr>
          <a:xfrm flipV="1">
            <a:off x="8635011" y="3129671"/>
            <a:ext cx="0" cy="3376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95075003-19B0-4EED-AD59-6BA9BD407580}"/>
              </a:ext>
            </a:extLst>
          </p:cNvPr>
          <p:cNvCxnSpPr>
            <a:cxnSpLocks/>
            <a:endCxn id="324" idx="3"/>
          </p:cNvCxnSpPr>
          <p:nvPr/>
        </p:nvCxnSpPr>
        <p:spPr>
          <a:xfrm flipH="1">
            <a:off x="8383795" y="3467291"/>
            <a:ext cx="251218" cy="23904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021610C8-E84C-4C44-A2A8-A91104073311}"/>
              </a:ext>
            </a:extLst>
          </p:cNvPr>
          <p:cNvCxnSpPr>
            <a:cxnSpLocks/>
          </p:cNvCxnSpPr>
          <p:nvPr/>
        </p:nvCxnSpPr>
        <p:spPr>
          <a:xfrm>
            <a:off x="8279738" y="3467475"/>
            <a:ext cx="474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30C52DC7-60BC-4E49-8F12-D723EAE08EA4}"/>
              </a:ext>
            </a:extLst>
          </p:cNvPr>
          <p:cNvCxnSpPr>
            <a:cxnSpLocks/>
          </p:cNvCxnSpPr>
          <p:nvPr/>
        </p:nvCxnSpPr>
        <p:spPr>
          <a:xfrm>
            <a:off x="8942853" y="3463025"/>
            <a:ext cx="4743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CB7344C2-2578-4DB5-BA04-B5BAF351D484}"/>
              </a:ext>
            </a:extLst>
          </p:cNvPr>
          <p:cNvCxnSpPr>
            <a:cxnSpLocks/>
          </p:cNvCxnSpPr>
          <p:nvPr/>
        </p:nvCxnSpPr>
        <p:spPr>
          <a:xfrm>
            <a:off x="8327169" y="3298481"/>
            <a:ext cx="47431" cy="2751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FC10AE30-CDF3-4195-977E-10AB31236EB3}"/>
              </a:ext>
            </a:extLst>
          </p:cNvPr>
          <p:cNvCxnSpPr>
            <a:cxnSpLocks/>
          </p:cNvCxnSpPr>
          <p:nvPr/>
        </p:nvCxnSpPr>
        <p:spPr>
          <a:xfrm>
            <a:off x="8895422" y="3609689"/>
            <a:ext cx="47431" cy="2751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A4014A4D-25F6-41C8-AEF9-13240CF689F2}"/>
              </a:ext>
            </a:extLst>
          </p:cNvPr>
          <p:cNvCxnSpPr>
            <a:cxnSpLocks/>
          </p:cNvCxnSpPr>
          <p:nvPr/>
        </p:nvCxnSpPr>
        <p:spPr>
          <a:xfrm flipH="1">
            <a:off x="8886228" y="3277335"/>
            <a:ext cx="50207" cy="4229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B5404670-894C-4E70-9FA9-15ECB6FAA9BB}"/>
              </a:ext>
            </a:extLst>
          </p:cNvPr>
          <p:cNvCxnSpPr>
            <a:cxnSpLocks/>
            <a:stCxn id="324" idx="4"/>
            <a:endCxn id="324" idx="4"/>
          </p:cNvCxnSpPr>
          <p:nvPr/>
        </p:nvCxnSpPr>
        <p:spPr>
          <a:xfrm>
            <a:off x="8635011" y="3805279"/>
            <a:ext cx="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D9247C95-A528-48CD-AED2-52804A1095BA}"/>
              </a:ext>
            </a:extLst>
          </p:cNvPr>
          <p:cNvCxnSpPr>
            <a:cxnSpLocks/>
          </p:cNvCxnSpPr>
          <p:nvPr/>
        </p:nvCxnSpPr>
        <p:spPr>
          <a:xfrm>
            <a:off x="8460750" y="3177549"/>
            <a:ext cx="30263" cy="509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708CC672-CC7C-44BD-9096-78A5C2C9DC6D}"/>
              </a:ext>
            </a:extLst>
          </p:cNvPr>
          <p:cNvCxnSpPr>
            <a:cxnSpLocks/>
          </p:cNvCxnSpPr>
          <p:nvPr/>
        </p:nvCxnSpPr>
        <p:spPr>
          <a:xfrm>
            <a:off x="8782385" y="3706338"/>
            <a:ext cx="30263" cy="509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799ED477-F59E-441B-BE0F-104CB53F2D53}"/>
              </a:ext>
            </a:extLst>
          </p:cNvPr>
          <p:cNvCxnSpPr>
            <a:cxnSpLocks/>
          </p:cNvCxnSpPr>
          <p:nvPr/>
        </p:nvCxnSpPr>
        <p:spPr>
          <a:xfrm flipH="1">
            <a:off x="8777967" y="3179182"/>
            <a:ext cx="21930" cy="4927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37FAFB54-9F90-4A9E-BB80-B638B8DD7DA3}"/>
              </a:ext>
            </a:extLst>
          </p:cNvPr>
          <p:cNvCxnSpPr>
            <a:cxnSpLocks/>
          </p:cNvCxnSpPr>
          <p:nvPr/>
        </p:nvCxnSpPr>
        <p:spPr>
          <a:xfrm flipH="1">
            <a:off x="8468592" y="3714716"/>
            <a:ext cx="21930" cy="476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6A867A29-1268-4101-8B28-CC86C4924EBC}"/>
              </a:ext>
            </a:extLst>
          </p:cNvPr>
          <p:cNvCxnSpPr>
            <a:cxnSpLocks/>
          </p:cNvCxnSpPr>
          <p:nvPr/>
        </p:nvCxnSpPr>
        <p:spPr>
          <a:xfrm>
            <a:off x="8631573" y="3734642"/>
            <a:ext cx="0" cy="7218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1237164B-80C4-49B6-898C-1DBD1967A166}"/>
              </a:ext>
            </a:extLst>
          </p:cNvPr>
          <p:cNvCxnSpPr>
            <a:cxnSpLocks/>
          </p:cNvCxnSpPr>
          <p:nvPr/>
        </p:nvCxnSpPr>
        <p:spPr>
          <a:xfrm flipH="1">
            <a:off x="8333588" y="3608137"/>
            <a:ext cx="50207" cy="4229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585611-1C67-4828-8247-4F99FD79A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D5FA02A-EFC5-4DEF-BAB9-4D1E8DC3CA2B}" type="slidenum">
              <a:rPr lang="en-US" smtClean="0"/>
              <a:t>21</a:t>
            </a:fld>
            <a:endParaRPr lang="en-US"/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D9C64A33-9849-4C2E-9065-9867DF29A967}"/>
              </a:ext>
            </a:extLst>
          </p:cNvPr>
          <p:cNvSpPr/>
          <p:nvPr/>
        </p:nvSpPr>
        <p:spPr>
          <a:xfrm>
            <a:off x="6414529" y="4297259"/>
            <a:ext cx="1170665" cy="1164841"/>
          </a:xfrm>
          <a:prstGeom prst="sun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52">
            <a:extLst>
              <a:ext uri="{FF2B5EF4-FFF2-40B4-BE49-F238E27FC236}">
                <a16:creationId xmlns:a16="http://schemas.microsoft.com/office/drawing/2014/main" id="{822776A0-F0CC-4CAD-916D-67D0A445D037}"/>
              </a:ext>
            </a:extLst>
          </p:cNvPr>
          <p:cNvGrpSpPr/>
          <p:nvPr/>
        </p:nvGrpSpPr>
        <p:grpSpPr>
          <a:xfrm>
            <a:off x="3723948" y="2051916"/>
            <a:ext cx="171450" cy="379095"/>
            <a:chOff x="1663" y="5669"/>
            <a:chExt cx="330" cy="7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F9CD8B-F41C-48C8-9DE4-87FACC935CF2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4E82BDD0-3166-4C2B-B381-48E3E452EA77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/>
            </a:p>
          </p:txBody>
        </p:sp>
        <p:sp>
          <p:nvSpPr>
            <p:cNvPr id="33" name="Rounded Rectangle 21">
              <a:extLst>
                <a:ext uri="{FF2B5EF4-FFF2-40B4-BE49-F238E27FC236}">
                  <a16:creationId xmlns:a16="http://schemas.microsoft.com/office/drawing/2014/main" id="{7E63D990-B29D-481F-A6F0-0AD32F0B2D44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41588D3-03B6-45DA-8589-D66D4E4E9ED0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6FA352-4DA1-4BA7-9116-2D3D85F6FCD5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F41735A-9622-4C5B-A09D-9B904A9D7D41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4A362C5-3CC5-42E6-8FAD-A11DB16DFD15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64196E1-F293-4928-BCFD-DF68FDE38A76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83">
              <a:extLst>
                <a:ext uri="{FF2B5EF4-FFF2-40B4-BE49-F238E27FC236}">
                  <a16:creationId xmlns:a16="http://schemas.microsoft.com/office/drawing/2014/main" id="{34B0E796-22D7-40C4-B82B-9538CA4FC937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/>
            </a:p>
          </p:txBody>
        </p:sp>
      </p:grpSp>
      <p:grpSp>
        <p:nvGrpSpPr>
          <p:cNvPr id="40" name="Group 114">
            <a:extLst>
              <a:ext uri="{FF2B5EF4-FFF2-40B4-BE49-F238E27FC236}">
                <a16:creationId xmlns:a16="http://schemas.microsoft.com/office/drawing/2014/main" id="{FBC572DA-536D-45DD-BEF6-DF22C9308C4A}"/>
              </a:ext>
            </a:extLst>
          </p:cNvPr>
          <p:cNvGrpSpPr/>
          <p:nvPr/>
        </p:nvGrpSpPr>
        <p:grpSpPr>
          <a:xfrm>
            <a:off x="9261044" y="5488366"/>
            <a:ext cx="594282" cy="607177"/>
            <a:chOff x="6212" y="6264"/>
            <a:chExt cx="640" cy="655"/>
          </a:xfrm>
        </p:grpSpPr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6CB78AE3-3ECE-4CC1-B086-B087FB381AC3}"/>
                </a:ext>
              </a:extLst>
            </p:cNvPr>
            <p:cNvSpPr/>
            <p:nvPr/>
          </p:nvSpPr>
          <p:spPr>
            <a:xfrm rot="13380000">
              <a:off x="6212" y="6264"/>
              <a:ext cx="351" cy="379"/>
            </a:xfrm>
            <a:prstGeom prst="arc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/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0ECFCCA9-E41E-436B-B9C6-BC69B9AF8873}"/>
                </a:ext>
              </a:extLst>
            </p:cNvPr>
            <p:cNvGrpSpPr/>
            <p:nvPr/>
          </p:nvGrpSpPr>
          <p:grpSpPr>
            <a:xfrm>
              <a:off x="6300" y="6299"/>
              <a:ext cx="553" cy="621"/>
              <a:chOff x="1701" y="4369"/>
              <a:chExt cx="551" cy="621"/>
            </a:xfrm>
          </p:grpSpPr>
          <p:sp>
            <p:nvSpPr>
              <p:cNvPr id="43" name="Rounded Rectangle 84">
                <a:extLst>
                  <a:ext uri="{FF2B5EF4-FFF2-40B4-BE49-F238E27FC236}">
                    <a16:creationId xmlns:a16="http://schemas.microsoft.com/office/drawing/2014/main" id="{F2CC9922-A8D9-48BA-92CA-637645930A23}"/>
                  </a:ext>
                </a:extLst>
              </p:cNvPr>
              <p:cNvSpPr/>
              <p:nvPr/>
            </p:nvSpPr>
            <p:spPr>
              <a:xfrm>
                <a:off x="1880" y="4614"/>
                <a:ext cx="119" cy="377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4BC5F19-BD67-4F43-AA6D-6E9585DB4CFF}"/>
                  </a:ext>
                </a:extLst>
              </p:cNvPr>
              <p:cNvSpPr/>
              <p:nvPr/>
            </p:nvSpPr>
            <p:spPr>
              <a:xfrm>
                <a:off x="1884" y="4495"/>
                <a:ext cx="119" cy="11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3E47310B-4E93-4BF0-9E85-21F6E7147A95}"/>
                  </a:ext>
                </a:extLst>
              </p:cNvPr>
              <p:cNvSpPr/>
              <p:nvPr/>
            </p:nvSpPr>
            <p:spPr>
              <a:xfrm rot="13380000">
                <a:off x="1781" y="4446"/>
                <a:ext cx="198" cy="181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5F8103BE-63E3-4413-87A9-48A89821A209}"/>
                  </a:ext>
                </a:extLst>
              </p:cNvPr>
              <p:cNvSpPr/>
              <p:nvPr/>
            </p:nvSpPr>
            <p:spPr>
              <a:xfrm rot="13380000">
                <a:off x="1701" y="4397"/>
                <a:ext cx="258" cy="265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080056FF-2098-4D00-A0AD-DB69C2483BB6}"/>
                  </a:ext>
                </a:extLst>
              </p:cNvPr>
              <p:cNvSpPr/>
              <p:nvPr/>
            </p:nvSpPr>
            <p:spPr>
              <a:xfrm rot="3000000">
                <a:off x="1896" y="4442"/>
                <a:ext cx="198" cy="181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5F5B273F-59D3-4E34-930A-34841822916D}"/>
                  </a:ext>
                </a:extLst>
              </p:cNvPr>
              <p:cNvSpPr/>
              <p:nvPr/>
            </p:nvSpPr>
            <p:spPr>
              <a:xfrm rot="2820000">
                <a:off x="1915" y="4409"/>
                <a:ext cx="258" cy="265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9DDAB71C-581A-4D13-80DD-EC39E6EFC155}"/>
                  </a:ext>
                </a:extLst>
              </p:cNvPr>
              <p:cNvSpPr/>
              <p:nvPr/>
            </p:nvSpPr>
            <p:spPr>
              <a:xfrm rot="2520000">
                <a:off x="1902" y="4369"/>
                <a:ext cx="350" cy="379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</p:grpSp>
      </p:grpSp>
      <p:grpSp>
        <p:nvGrpSpPr>
          <p:cNvPr id="50" name="Group 114">
            <a:extLst>
              <a:ext uri="{FF2B5EF4-FFF2-40B4-BE49-F238E27FC236}">
                <a16:creationId xmlns:a16="http://schemas.microsoft.com/office/drawing/2014/main" id="{777372C5-F89C-4622-8C80-38788C0206B5}"/>
              </a:ext>
            </a:extLst>
          </p:cNvPr>
          <p:cNvGrpSpPr/>
          <p:nvPr/>
        </p:nvGrpSpPr>
        <p:grpSpPr>
          <a:xfrm>
            <a:off x="3591926" y="3650428"/>
            <a:ext cx="406400" cy="415925"/>
            <a:chOff x="6212" y="6264"/>
            <a:chExt cx="640" cy="655"/>
          </a:xfrm>
        </p:grpSpPr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E236F70B-B658-4878-B0DF-71689D9B0A3C}"/>
                </a:ext>
              </a:extLst>
            </p:cNvPr>
            <p:cNvSpPr/>
            <p:nvPr/>
          </p:nvSpPr>
          <p:spPr>
            <a:xfrm rot="13380000">
              <a:off x="6212" y="6264"/>
              <a:ext cx="351" cy="379"/>
            </a:xfrm>
            <a:prstGeom prst="arc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/>
            </a:p>
          </p:txBody>
        </p:sp>
        <p:grpSp>
          <p:nvGrpSpPr>
            <p:cNvPr id="52" name="Group 38">
              <a:extLst>
                <a:ext uri="{FF2B5EF4-FFF2-40B4-BE49-F238E27FC236}">
                  <a16:creationId xmlns:a16="http://schemas.microsoft.com/office/drawing/2014/main" id="{B051A65F-3C77-4130-8096-279D25A3AAFC}"/>
                </a:ext>
              </a:extLst>
            </p:cNvPr>
            <p:cNvGrpSpPr/>
            <p:nvPr/>
          </p:nvGrpSpPr>
          <p:grpSpPr>
            <a:xfrm>
              <a:off x="6300" y="6299"/>
              <a:ext cx="553" cy="621"/>
              <a:chOff x="1701" y="4369"/>
              <a:chExt cx="551" cy="621"/>
            </a:xfrm>
          </p:grpSpPr>
          <p:sp>
            <p:nvSpPr>
              <p:cNvPr id="53" name="Rounded Rectangle 84">
                <a:extLst>
                  <a:ext uri="{FF2B5EF4-FFF2-40B4-BE49-F238E27FC236}">
                    <a16:creationId xmlns:a16="http://schemas.microsoft.com/office/drawing/2014/main" id="{0FCAB8D8-4BEF-46C2-92E3-A57B57ACF5C5}"/>
                  </a:ext>
                </a:extLst>
              </p:cNvPr>
              <p:cNvSpPr/>
              <p:nvPr/>
            </p:nvSpPr>
            <p:spPr>
              <a:xfrm>
                <a:off x="1880" y="4614"/>
                <a:ext cx="119" cy="377"/>
              </a:xfrm>
              <a:prstGeom prst="round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C8D6A2D-61BD-4CD4-8522-BABF4DC1E287}"/>
                  </a:ext>
                </a:extLst>
              </p:cNvPr>
              <p:cNvSpPr/>
              <p:nvPr/>
            </p:nvSpPr>
            <p:spPr>
              <a:xfrm>
                <a:off x="1884" y="4495"/>
                <a:ext cx="119" cy="119"/>
              </a:xfrm>
              <a:prstGeom prst="ellips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B498678E-D6DA-499E-92DB-E02F0E7E20C0}"/>
                  </a:ext>
                </a:extLst>
              </p:cNvPr>
              <p:cNvSpPr/>
              <p:nvPr/>
            </p:nvSpPr>
            <p:spPr>
              <a:xfrm rot="13380000">
                <a:off x="1781" y="4446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56" name="Arc 55">
                <a:extLst>
                  <a:ext uri="{FF2B5EF4-FFF2-40B4-BE49-F238E27FC236}">
                    <a16:creationId xmlns:a16="http://schemas.microsoft.com/office/drawing/2014/main" id="{6E95B08B-40D5-4381-B99D-F8E83B1A75EE}"/>
                  </a:ext>
                </a:extLst>
              </p:cNvPr>
              <p:cNvSpPr/>
              <p:nvPr/>
            </p:nvSpPr>
            <p:spPr>
              <a:xfrm rot="13380000">
                <a:off x="1701" y="4397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57" name="Arc 56">
                <a:extLst>
                  <a:ext uri="{FF2B5EF4-FFF2-40B4-BE49-F238E27FC236}">
                    <a16:creationId xmlns:a16="http://schemas.microsoft.com/office/drawing/2014/main" id="{E2838B2C-FD56-482F-86AA-781C923D5380}"/>
                  </a:ext>
                </a:extLst>
              </p:cNvPr>
              <p:cNvSpPr/>
              <p:nvPr/>
            </p:nvSpPr>
            <p:spPr>
              <a:xfrm rot="3000000">
                <a:off x="1896" y="4442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95DDE537-DF99-4EFA-89C1-9847ED7EB93E}"/>
                  </a:ext>
                </a:extLst>
              </p:cNvPr>
              <p:cNvSpPr/>
              <p:nvPr/>
            </p:nvSpPr>
            <p:spPr>
              <a:xfrm rot="2820000">
                <a:off x="1915" y="4409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059F3045-CF61-41FC-A170-5768E4BE3AFF}"/>
                  </a:ext>
                </a:extLst>
              </p:cNvPr>
              <p:cNvSpPr/>
              <p:nvPr/>
            </p:nvSpPr>
            <p:spPr>
              <a:xfrm rot="2520000">
                <a:off x="1902" y="4369"/>
                <a:ext cx="350" cy="379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8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32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E8903E-34D0-4896-B93D-C289C1916FA1}"/>
              </a:ext>
            </a:extLst>
          </p:cNvPr>
          <p:cNvSpPr/>
          <p:nvPr/>
        </p:nvSpPr>
        <p:spPr>
          <a:xfrm>
            <a:off x="7665693" y="3431109"/>
            <a:ext cx="887730" cy="2527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x-none" altLang="en-US" sz="1600" strike="noStrike" noProof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BC1274-1A49-4D28-AC31-7EE296D67F9B}"/>
              </a:ext>
            </a:extLst>
          </p:cNvPr>
          <p:cNvSpPr txBox="1">
            <a:spLocks/>
          </p:cNvSpPr>
          <p:nvPr/>
        </p:nvSpPr>
        <p:spPr>
          <a:xfrm>
            <a:off x="398824" y="270495"/>
            <a:ext cx="10015175" cy="7083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Enabling Practical Reactive Programs</a:t>
            </a:r>
            <a:endParaRPr lang="x-none" altLang="zh-CN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9EF7B-AFCF-45FF-A74B-90FEA4FC7FAA}"/>
              </a:ext>
            </a:extLst>
          </p:cNvPr>
          <p:cNvSpPr/>
          <p:nvPr/>
        </p:nvSpPr>
        <p:spPr>
          <a:xfrm>
            <a:off x="7343113" y="2354149"/>
            <a:ext cx="3507105" cy="16986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10DC7-33BE-487C-B9B8-3A22ABA09493}"/>
              </a:ext>
            </a:extLst>
          </p:cNvPr>
          <p:cNvSpPr/>
          <p:nvPr/>
        </p:nvSpPr>
        <p:spPr>
          <a:xfrm>
            <a:off x="1416340" y="2342787"/>
            <a:ext cx="3514725" cy="1704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DA8ADE-5ED1-4CE1-8B77-DB4A90F15107}"/>
              </a:ext>
            </a:extLst>
          </p:cNvPr>
          <p:cNvSpPr/>
          <p:nvPr/>
        </p:nvSpPr>
        <p:spPr>
          <a:xfrm>
            <a:off x="5696081" y="5785580"/>
            <a:ext cx="755650" cy="2524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x-none" altLang="en-US" sz="1600" strike="noStrike" noProof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79DF0-8670-43EB-8104-B81F4CCC3482}"/>
              </a:ext>
            </a:extLst>
          </p:cNvPr>
          <p:cNvSpPr/>
          <p:nvPr/>
        </p:nvSpPr>
        <p:spPr>
          <a:xfrm>
            <a:off x="1709710" y="3448322"/>
            <a:ext cx="464820" cy="25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 fontAlgn="base"/>
            <a:r>
              <a:rPr lang="x-none" altLang="en-US" sz="1400" strike="noStrike" noProof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CC9078-E711-4452-95DE-E5AF1801BCDA}"/>
              </a:ext>
            </a:extLst>
          </p:cNvPr>
          <p:cNvCxnSpPr>
            <a:cxnSpLocks/>
          </p:cNvCxnSpPr>
          <p:nvPr/>
        </p:nvCxnSpPr>
        <p:spPr>
          <a:xfrm flipH="1">
            <a:off x="4470214" y="6038627"/>
            <a:ext cx="2370138" cy="0"/>
          </a:xfrm>
          <a:prstGeom prst="straightConnector1">
            <a:avLst/>
          </a:prstGeom>
          <a:ln w="12700">
            <a:solidFill>
              <a:schemeClr val="accent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D086EC-F30B-4251-AE3C-607F8BD76FA9}"/>
              </a:ext>
            </a:extLst>
          </p:cNvPr>
          <p:cNvCxnSpPr>
            <a:cxnSpLocks/>
          </p:cNvCxnSpPr>
          <p:nvPr/>
        </p:nvCxnSpPr>
        <p:spPr>
          <a:xfrm flipH="1">
            <a:off x="1709710" y="3712482"/>
            <a:ext cx="3050540" cy="0"/>
          </a:xfrm>
          <a:prstGeom prst="straightConnector1">
            <a:avLst/>
          </a:prstGeom>
          <a:ln w="12700">
            <a:solidFill>
              <a:srgbClr val="0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5">
            <a:extLst>
              <a:ext uri="{FF2B5EF4-FFF2-40B4-BE49-F238E27FC236}">
                <a16:creationId xmlns:a16="http://schemas.microsoft.com/office/drawing/2014/main" id="{65FB124A-F44A-4E1E-BA30-958671F54337}"/>
              </a:ext>
            </a:extLst>
          </p:cNvPr>
          <p:cNvSpPr txBox="1"/>
          <p:nvPr/>
        </p:nvSpPr>
        <p:spPr>
          <a:xfrm>
            <a:off x="6765739" y="5756052"/>
            <a:ext cx="625492" cy="3385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0" hangingPunct="0"/>
            <a:r>
              <a:rPr lang="zh-CN" altLang="en-US" sz="160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</a:rPr>
              <a:t>Time</a:t>
            </a: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EB534E88-873D-4EA6-82C5-BEF83CCB711A}"/>
              </a:ext>
            </a:extLst>
          </p:cNvPr>
          <p:cNvSpPr txBox="1"/>
          <p:nvPr/>
        </p:nvSpPr>
        <p:spPr>
          <a:xfrm>
            <a:off x="4212880" y="3712165"/>
            <a:ext cx="625492" cy="3385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0" hangingPunct="0"/>
            <a:r>
              <a:rPr lang="zh-CN" altLang="en-US" sz="160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</a:rPr>
              <a:t>Time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46ECDEEB-E261-4980-80EB-928C0A4E51C9}"/>
              </a:ext>
            </a:extLst>
          </p:cNvPr>
          <p:cNvSpPr txBox="1"/>
          <p:nvPr/>
        </p:nvSpPr>
        <p:spPr>
          <a:xfrm>
            <a:off x="7654416" y="2391297"/>
            <a:ext cx="3058795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 eaLnBrk="0" hangingPunct="0"/>
            <a:r>
              <a:rPr lang="en-US" altLang="zh-CN" i="1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Atomicity</a:t>
            </a:r>
            <a:r>
              <a:rPr lang="zh-CN" altLang="en-US" i="1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 </a:t>
            </a:r>
            <a:r>
              <a:rPr lang="zh-CN" altLang="en-US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constraint</a:t>
            </a:r>
            <a:endParaRPr lang="en-US" altLang="en-US" dirty="0">
              <a:latin typeface="Segoe UI" panose="020B0502040204020203" pitchFamily="34" charset="0"/>
              <a:ea typeface="Times" pitchFamily="18" charset="0"/>
              <a:cs typeface="Segoe UI" panose="020B0502040204020203" pitchFamily="34" charset="0"/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055907F7-4E7E-4B05-8BE1-B24BFC66FDB2}"/>
              </a:ext>
            </a:extLst>
          </p:cNvPr>
          <p:cNvSpPr txBox="1"/>
          <p:nvPr/>
        </p:nvSpPr>
        <p:spPr>
          <a:xfrm>
            <a:off x="1906955" y="2388190"/>
            <a:ext cx="2216312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 eaLnBrk="0" hangingPunct="0"/>
            <a:r>
              <a:rPr lang="zh-CN" altLang="en-US" i="1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SimSun" charset="-122"/>
              </a:rPr>
              <a:t>Reactivity </a:t>
            </a:r>
            <a:r>
              <a:rPr lang="zh-CN" altLang="en-US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SimSun" charset="-122"/>
              </a:rPr>
              <a:t>constraint</a:t>
            </a:r>
            <a:endParaRPr lang="en-US" altLang="en-US" dirty="0">
              <a:latin typeface="Segoe UI" panose="020B0502040204020203" pitchFamily="34" charset="0"/>
              <a:ea typeface="Times" pitchFamily="18" charset="0"/>
              <a:cs typeface="Segoe UI" panose="020B0502040204020203" pitchFamily="34" charset="0"/>
            </a:endParaRPr>
          </a:p>
        </p:txBody>
      </p:sp>
      <p:grpSp>
        <p:nvGrpSpPr>
          <p:cNvPr id="14" name="Group 114">
            <a:extLst>
              <a:ext uri="{FF2B5EF4-FFF2-40B4-BE49-F238E27FC236}">
                <a16:creationId xmlns:a16="http://schemas.microsoft.com/office/drawing/2014/main" id="{D30142F1-9978-44FD-9730-EB7789A81A50}"/>
              </a:ext>
            </a:extLst>
          </p:cNvPr>
          <p:cNvGrpSpPr/>
          <p:nvPr/>
        </p:nvGrpSpPr>
        <p:grpSpPr>
          <a:xfrm>
            <a:off x="9697693" y="2885645"/>
            <a:ext cx="406400" cy="415925"/>
            <a:chOff x="6212" y="6264"/>
            <a:chExt cx="640" cy="655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EBF5941-54A1-4D9E-9068-911288040F3F}"/>
                </a:ext>
              </a:extLst>
            </p:cNvPr>
            <p:cNvSpPr/>
            <p:nvPr/>
          </p:nvSpPr>
          <p:spPr>
            <a:xfrm rot="13380000">
              <a:off x="6212" y="6264"/>
              <a:ext cx="351" cy="379"/>
            </a:xfrm>
            <a:prstGeom prst="arc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6" name="Group 38">
              <a:extLst>
                <a:ext uri="{FF2B5EF4-FFF2-40B4-BE49-F238E27FC236}">
                  <a16:creationId xmlns:a16="http://schemas.microsoft.com/office/drawing/2014/main" id="{04D9A680-3792-482E-969A-B0C465BA6A90}"/>
                </a:ext>
              </a:extLst>
            </p:cNvPr>
            <p:cNvGrpSpPr/>
            <p:nvPr/>
          </p:nvGrpSpPr>
          <p:grpSpPr>
            <a:xfrm>
              <a:off x="6300" y="6299"/>
              <a:ext cx="553" cy="621"/>
              <a:chOff x="1701" y="4369"/>
              <a:chExt cx="551" cy="621"/>
            </a:xfrm>
          </p:grpSpPr>
          <p:sp>
            <p:nvSpPr>
              <p:cNvPr id="17" name="Rounded Rectangle 73">
                <a:extLst>
                  <a:ext uri="{FF2B5EF4-FFF2-40B4-BE49-F238E27FC236}">
                    <a16:creationId xmlns:a16="http://schemas.microsoft.com/office/drawing/2014/main" id="{981CE84E-9DC1-460F-9675-32B3F9B7D13F}"/>
                  </a:ext>
                </a:extLst>
              </p:cNvPr>
              <p:cNvSpPr/>
              <p:nvPr/>
            </p:nvSpPr>
            <p:spPr>
              <a:xfrm>
                <a:off x="1880" y="4614"/>
                <a:ext cx="119" cy="377"/>
              </a:xfrm>
              <a:prstGeom prst="round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A9C9CB1-4856-4A9E-AD54-B27033586AC8}"/>
                  </a:ext>
                </a:extLst>
              </p:cNvPr>
              <p:cNvSpPr/>
              <p:nvPr/>
            </p:nvSpPr>
            <p:spPr>
              <a:xfrm>
                <a:off x="1884" y="4495"/>
                <a:ext cx="119" cy="119"/>
              </a:xfrm>
              <a:prstGeom prst="ellips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8E691B61-D3A8-491E-B138-48F24855CBF3}"/>
                  </a:ext>
                </a:extLst>
              </p:cNvPr>
              <p:cNvSpPr/>
              <p:nvPr/>
            </p:nvSpPr>
            <p:spPr>
              <a:xfrm rot="13380000">
                <a:off x="1781" y="4446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D3F42D4F-5257-49BB-A246-496D1A48CD31}"/>
                  </a:ext>
                </a:extLst>
              </p:cNvPr>
              <p:cNvSpPr/>
              <p:nvPr/>
            </p:nvSpPr>
            <p:spPr>
              <a:xfrm rot="13380000">
                <a:off x="1701" y="4397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3DFD71AF-0B8B-46D1-886B-92813E5F60BB}"/>
                  </a:ext>
                </a:extLst>
              </p:cNvPr>
              <p:cNvSpPr/>
              <p:nvPr/>
            </p:nvSpPr>
            <p:spPr>
              <a:xfrm rot="3000000">
                <a:off x="1896" y="4442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D70D25E7-6509-4D99-A505-8F8F597F789E}"/>
                  </a:ext>
                </a:extLst>
              </p:cNvPr>
              <p:cNvSpPr/>
              <p:nvPr/>
            </p:nvSpPr>
            <p:spPr>
              <a:xfrm rot="2820000">
                <a:off x="1915" y="4409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516D8BAA-2227-4EB7-8393-05FB37367ECE}"/>
                  </a:ext>
                </a:extLst>
              </p:cNvPr>
              <p:cNvSpPr/>
              <p:nvPr/>
            </p:nvSpPr>
            <p:spPr>
              <a:xfrm rot="2520000">
                <a:off x="1902" y="4369"/>
                <a:ext cx="350" cy="379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24" name="Text Box 27">
            <a:extLst>
              <a:ext uri="{FF2B5EF4-FFF2-40B4-BE49-F238E27FC236}">
                <a16:creationId xmlns:a16="http://schemas.microsoft.com/office/drawing/2014/main" id="{E5A2527B-2A7E-4199-99DA-BA3FEB455277}"/>
              </a:ext>
            </a:extLst>
          </p:cNvPr>
          <p:cNvSpPr txBox="1"/>
          <p:nvPr/>
        </p:nvSpPr>
        <p:spPr>
          <a:xfrm>
            <a:off x="1582913" y="1581508"/>
            <a:ext cx="2932726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l" eaLnBrk="0" hangingPunct="0"/>
            <a:r>
              <a:rPr lang="en-US" altLang="zh-CN" sz="2000" i="1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Catching events</a:t>
            </a:r>
          </a:p>
          <a:p>
            <a:pPr lvl="0" algn="l" eaLnBrk="0" hangingPunct="0"/>
            <a:r>
              <a:rPr lang="en-US" altLang="en-US" sz="2000" i="1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Need to be on frequently</a:t>
            </a:r>
            <a:endParaRPr lang="en-US" altLang="en-US" sz="2000" dirty="0">
              <a:latin typeface="Segoe UI" panose="020B0502040204020203" pitchFamily="34" charset="0"/>
              <a:ea typeface="Times" pitchFamily="18" charset="0"/>
              <a:cs typeface="Segoe UI" panose="020B0502040204020203" pitchFamily="34" charset="0"/>
            </a:endParaRPr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C829D6FF-5D95-42D8-9C46-2ACD5B1F9272}"/>
              </a:ext>
            </a:extLst>
          </p:cNvPr>
          <p:cNvSpPr txBox="1"/>
          <p:nvPr/>
        </p:nvSpPr>
        <p:spPr>
          <a:xfrm>
            <a:off x="4252537" y="4891359"/>
            <a:ext cx="3210687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 eaLnBrk="0" hangingPunct="0"/>
            <a:r>
              <a:rPr lang="x-none" altLang="zh-CN" i="1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Asynchronous burst </a:t>
            </a:r>
            <a:r>
              <a:rPr lang="x-none" altLang="zh-CN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constraint</a:t>
            </a:r>
            <a:endParaRPr lang="en-US" altLang="en-US">
              <a:latin typeface="Segoe UI" panose="020B0502040204020203" pitchFamily="34" charset="0"/>
              <a:ea typeface="Times" pitchFamily="18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5559E8-4C9C-4011-A6D7-BAF321261EF4}"/>
              </a:ext>
            </a:extLst>
          </p:cNvPr>
          <p:cNvSpPr/>
          <p:nvPr/>
        </p:nvSpPr>
        <p:spPr>
          <a:xfrm>
            <a:off x="2402052" y="4710066"/>
            <a:ext cx="7207885" cy="1824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7" name="Group 52">
            <a:extLst>
              <a:ext uri="{FF2B5EF4-FFF2-40B4-BE49-F238E27FC236}">
                <a16:creationId xmlns:a16="http://schemas.microsoft.com/office/drawing/2014/main" id="{B5BAE5CC-E2FE-492E-9CEF-4DF66736DB0F}"/>
              </a:ext>
            </a:extLst>
          </p:cNvPr>
          <p:cNvGrpSpPr/>
          <p:nvPr/>
        </p:nvGrpSpPr>
        <p:grpSpPr>
          <a:xfrm>
            <a:off x="3526214" y="2927133"/>
            <a:ext cx="171450" cy="379095"/>
            <a:chOff x="1663" y="5669"/>
            <a:chExt cx="330" cy="7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9543A18-35FF-48A2-839F-D80560C868AD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AAC79BAF-755F-40B5-914C-03BA8DDE0907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Rounded Rectangle 21">
              <a:extLst>
                <a:ext uri="{FF2B5EF4-FFF2-40B4-BE49-F238E27FC236}">
                  <a16:creationId xmlns:a16="http://schemas.microsoft.com/office/drawing/2014/main" id="{4D96CEDF-2825-48C5-B57A-3203FC7C7D71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23EF81B-3096-4A26-8170-2EE43557A03F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18B051-9F15-4220-85F3-C5D30B16E8FA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040B50A-0F2C-4FDF-AA43-F1DB5C624984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F150D0-E880-4775-9F23-559DD4F337EC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2E74582-0DF4-4ADC-BF7D-59F50D39C5BD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83">
              <a:extLst>
                <a:ext uri="{FF2B5EF4-FFF2-40B4-BE49-F238E27FC236}">
                  <a16:creationId xmlns:a16="http://schemas.microsoft.com/office/drawing/2014/main" id="{BA4710F9-512E-427A-B967-8BCAC17C8F19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7" name="Up Arrow 28">
            <a:extLst>
              <a:ext uri="{FF2B5EF4-FFF2-40B4-BE49-F238E27FC236}">
                <a16:creationId xmlns:a16="http://schemas.microsoft.com/office/drawing/2014/main" id="{2C4A7E31-9088-465A-B3EE-B211A1A3044F}"/>
              </a:ext>
            </a:extLst>
          </p:cNvPr>
          <p:cNvSpPr/>
          <p:nvPr/>
        </p:nvSpPr>
        <p:spPr>
          <a:xfrm>
            <a:off x="5536061" y="6038627"/>
            <a:ext cx="244475" cy="234950"/>
          </a:xfrm>
          <a:prstGeom prst="upArrow">
            <a:avLst/>
          </a:prstGeom>
          <a:solidFill>
            <a:srgbClr val="FF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 Box 25">
            <a:extLst>
              <a:ext uri="{FF2B5EF4-FFF2-40B4-BE49-F238E27FC236}">
                <a16:creationId xmlns:a16="http://schemas.microsoft.com/office/drawing/2014/main" id="{D3F28CA0-9932-46AF-B151-6363C2A91003}"/>
              </a:ext>
            </a:extLst>
          </p:cNvPr>
          <p:cNvSpPr txBox="1"/>
          <p:nvPr/>
        </p:nvSpPr>
        <p:spPr>
          <a:xfrm>
            <a:off x="5307143" y="6225970"/>
            <a:ext cx="702310" cy="3352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0" hangingPunct="0"/>
            <a:r>
              <a:rPr lang="x-none" altLang="zh-CN" sz="160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</a:rPr>
              <a:t>Event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00FDB7-1602-472D-BD31-85E12ECC9504}"/>
              </a:ext>
            </a:extLst>
          </p:cNvPr>
          <p:cNvSpPr/>
          <p:nvPr/>
        </p:nvSpPr>
        <p:spPr>
          <a:xfrm>
            <a:off x="9477348" y="3431109"/>
            <a:ext cx="847090" cy="2527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x-none" altLang="en-US" sz="1600" strike="noStrike" noProof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8D806FD-50DB-4E72-8F2F-F3C40E5FDF68}"/>
              </a:ext>
            </a:extLst>
          </p:cNvPr>
          <p:cNvCxnSpPr>
            <a:cxnSpLocks/>
          </p:cNvCxnSpPr>
          <p:nvPr/>
        </p:nvCxnSpPr>
        <p:spPr>
          <a:xfrm flipH="1">
            <a:off x="7494878" y="3683839"/>
            <a:ext cx="3058795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25">
            <a:extLst>
              <a:ext uri="{FF2B5EF4-FFF2-40B4-BE49-F238E27FC236}">
                <a16:creationId xmlns:a16="http://schemas.microsoft.com/office/drawing/2014/main" id="{F65E9A08-A997-4EF2-812F-3D95E9EED5D4}"/>
              </a:ext>
            </a:extLst>
          </p:cNvPr>
          <p:cNvSpPr txBox="1"/>
          <p:nvPr/>
        </p:nvSpPr>
        <p:spPr>
          <a:xfrm>
            <a:off x="10002176" y="3705429"/>
            <a:ext cx="625492" cy="3385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eaLnBrk="0" hangingPunct="0"/>
            <a:r>
              <a:rPr lang="zh-CN" altLang="en-US" sz="160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</a:rPr>
              <a:t>Time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949AB88-DAD5-4B7D-AEB2-726573391B28}"/>
              </a:ext>
            </a:extLst>
          </p:cNvPr>
          <p:cNvSpPr/>
          <p:nvPr/>
        </p:nvSpPr>
        <p:spPr>
          <a:xfrm>
            <a:off x="2549815" y="3448322"/>
            <a:ext cx="464820" cy="25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 fontAlgn="base"/>
            <a:r>
              <a:rPr lang="x-none" altLang="en-US" sz="1400" strike="noStrike" noProof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8231F7E-B011-4EBB-B5DC-C120B562DABB}"/>
              </a:ext>
            </a:extLst>
          </p:cNvPr>
          <p:cNvSpPr/>
          <p:nvPr/>
        </p:nvSpPr>
        <p:spPr>
          <a:xfrm>
            <a:off x="3386745" y="3448322"/>
            <a:ext cx="464820" cy="25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 fontAlgn="base"/>
            <a:r>
              <a:rPr lang="x-none" altLang="en-US" sz="1400" strike="noStrike" noProof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6ABF19-2E2D-4924-BAD8-51D1EEAC36D0}"/>
              </a:ext>
            </a:extLst>
          </p:cNvPr>
          <p:cNvSpPr/>
          <p:nvPr/>
        </p:nvSpPr>
        <p:spPr>
          <a:xfrm>
            <a:off x="4176050" y="3448322"/>
            <a:ext cx="464820" cy="25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 fontAlgn="base"/>
            <a:r>
              <a:rPr lang="x-none" altLang="en-US" sz="1400" strike="noStrike" noProof="1">
                <a:latin typeface="Segoe UI" panose="020B0502040204020203" pitchFamily="34" charset="0"/>
                <a:cs typeface="Segoe UI" panose="020B0502040204020203" pitchFamily="34" charset="0"/>
              </a:rPr>
              <a:t>ON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0EC8C889-F4AE-4600-88E6-7E03C8D0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22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 Box 27">
            <a:extLst>
              <a:ext uri="{FF2B5EF4-FFF2-40B4-BE49-F238E27FC236}">
                <a16:creationId xmlns:a16="http://schemas.microsoft.com/office/drawing/2014/main" id="{546710A5-7B06-4B44-AD48-8349670C43F7}"/>
              </a:ext>
            </a:extLst>
          </p:cNvPr>
          <p:cNvSpPr txBox="1"/>
          <p:nvPr/>
        </p:nvSpPr>
        <p:spPr>
          <a:xfrm>
            <a:off x="7342478" y="1525772"/>
            <a:ext cx="3714478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l" eaLnBrk="0" hangingPunct="0"/>
            <a:r>
              <a:rPr lang="en-US" altLang="en-US" sz="2000" i="1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Completing atomic section</a:t>
            </a:r>
          </a:p>
          <a:p>
            <a:pPr lvl="0" algn="l" eaLnBrk="0" hangingPunct="0"/>
            <a:r>
              <a:rPr lang="en-US" altLang="en-US" sz="2000" i="1" dirty="0">
                <a:latin typeface="Segoe UI" panose="020B0502040204020203" pitchFamily="34" charset="0"/>
                <a:ea typeface="Times" pitchFamily="18" charset="0"/>
                <a:cs typeface="Segoe UI" panose="020B0502040204020203" pitchFamily="34" charset="0"/>
                <a:sym typeface="Arial" charset="0"/>
              </a:rPr>
              <a:t>Need to be on for a longer time</a:t>
            </a:r>
            <a:endParaRPr lang="en-US" altLang="en-US" sz="2000" dirty="0">
              <a:latin typeface="Segoe UI" panose="020B0502040204020203" pitchFamily="34" charset="0"/>
              <a:ea typeface="Times" pitchFamily="18" charset="0"/>
              <a:cs typeface="Segoe UI" panose="020B0502040204020203" pitchFamily="34" charset="0"/>
            </a:endParaRPr>
          </a:p>
        </p:txBody>
      </p:sp>
      <p:grpSp>
        <p:nvGrpSpPr>
          <p:cNvPr id="68" name="Group 52">
            <a:extLst>
              <a:ext uri="{FF2B5EF4-FFF2-40B4-BE49-F238E27FC236}">
                <a16:creationId xmlns:a16="http://schemas.microsoft.com/office/drawing/2014/main" id="{79FE2F02-4448-4940-8F16-8D3A5724AF0F}"/>
              </a:ext>
            </a:extLst>
          </p:cNvPr>
          <p:cNvGrpSpPr/>
          <p:nvPr/>
        </p:nvGrpSpPr>
        <p:grpSpPr>
          <a:xfrm>
            <a:off x="1856395" y="2966938"/>
            <a:ext cx="171450" cy="379095"/>
            <a:chOff x="1663" y="5669"/>
            <a:chExt cx="330" cy="781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3264C7C-40B7-4EE6-A29C-645DE0CA1742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1F27D55D-C1C3-454A-9861-3E531E7B4B88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Rounded Rectangle 21">
              <a:extLst>
                <a:ext uri="{FF2B5EF4-FFF2-40B4-BE49-F238E27FC236}">
                  <a16:creationId xmlns:a16="http://schemas.microsoft.com/office/drawing/2014/main" id="{EBA7DEFC-65FE-464C-B0AD-0DDEC4262839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F36BE8-AB28-4608-84C6-3D4ADACC4C05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6BF782-D2CF-49D4-934E-A45B16A05B9A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3149BAD-EF7A-4844-8F3B-667A0B62F09A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1852B4A-FC8B-4F28-B8D1-1599F1B8AA7B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24E405B-71EB-4BCF-BA21-F8901CAE7FD1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83">
              <a:extLst>
                <a:ext uri="{FF2B5EF4-FFF2-40B4-BE49-F238E27FC236}">
                  <a16:creationId xmlns:a16="http://schemas.microsoft.com/office/drawing/2014/main" id="{AE683B7E-A320-48E6-8642-17818CC739D0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8" name="Group 52">
            <a:extLst>
              <a:ext uri="{FF2B5EF4-FFF2-40B4-BE49-F238E27FC236}">
                <a16:creationId xmlns:a16="http://schemas.microsoft.com/office/drawing/2014/main" id="{49CC2961-54A1-4B47-8793-85623FA1DEF1}"/>
              </a:ext>
            </a:extLst>
          </p:cNvPr>
          <p:cNvGrpSpPr/>
          <p:nvPr/>
        </p:nvGrpSpPr>
        <p:grpSpPr>
          <a:xfrm>
            <a:off x="2696500" y="2984891"/>
            <a:ext cx="171450" cy="379095"/>
            <a:chOff x="1663" y="5669"/>
            <a:chExt cx="330" cy="781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2669214-D1BF-43D6-876E-76C48EF9050A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47CDE1DC-23FE-4C24-883D-3A879D5155F9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Rounded Rectangle 21">
              <a:extLst>
                <a:ext uri="{FF2B5EF4-FFF2-40B4-BE49-F238E27FC236}">
                  <a16:creationId xmlns:a16="http://schemas.microsoft.com/office/drawing/2014/main" id="{1C8C5FA8-F61B-4701-BDB4-DF4CDF602C71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39C1979-7961-4AC7-96D0-9E0DF1F16BA7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DF2C423-1586-404D-B80D-D1154F5081BC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D68BE31-E168-4942-BD85-6F5339F9FCD7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F56D61-7A2F-456F-86EF-45E19980CD9C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2EDC6C3-EB2B-4299-8B66-6883B7E760CB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3">
              <a:extLst>
                <a:ext uri="{FF2B5EF4-FFF2-40B4-BE49-F238E27FC236}">
                  <a16:creationId xmlns:a16="http://schemas.microsoft.com/office/drawing/2014/main" id="{516AB154-5842-4C91-ACAB-50216F29A9BF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8" name="Group 52">
            <a:extLst>
              <a:ext uri="{FF2B5EF4-FFF2-40B4-BE49-F238E27FC236}">
                <a16:creationId xmlns:a16="http://schemas.microsoft.com/office/drawing/2014/main" id="{3A343569-ADC5-4E46-A641-6E18C6C1E900}"/>
              </a:ext>
            </a:extLst>
          </p:cNvPr>
          <p:cNvGrpSpPr/>
          <p:nvPr/>
        </p:nvGrpSpPr>
        <p:grpSpPr>
          <a:xfrm>
            <a:off x="4259775" y="2957308"/>
            <a:ext cx="171450" cy="379095"/>
            <a:chOff x="1663" y="5669"/>
            <a:chExt cx="330" cy="781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89D2BA3-A673-4FFB-8CDE-F4F277705101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3C9C4778-B646-4ABE-A055-622C7C96C1B7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Rounded Rectangle 21">
              <a:extLst>
                <a:ext uri="{FF2B5EF4-FFF2-40B4-BE49-F238E27FC236}">
                  <a16:creationId xmlns:a16="http://schemas.microsoft.com/office/drawing/2014/main" id="{7B8E8196-4DAE-46A0-8413-7125DADFD1A9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8C185DB-6E02-496C-8A08-C962A5A713E8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1290DFD-B055-497E-81AB-D3233A32F0DF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39FF08F-D020-430D-96EA-79186CB87585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90230F8-EF75-400F-8D1F-B515361F7F88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B04027F-52FA-4613-89E4-2CC756B00EBC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ounded Rectangle 83">
              <a:extLst>
                <a:ext uri="{FF2B5EF4-FFF2-40B4-BE49-F238E27FC236}">
                  <a16:creationId xmlns:a16="http://schemas.microsoft.com/office/drawing/2014/main" id="{2EC216C8-E1B9-4408-AB44-3DF02C7C0602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8" name="Group 114">
            <a:extLst>
              <a:ext uri="{FF2B5EF4-FFF2-40B4-BE49-F238E27FC236}">
                <a16:creationId xmlns:a16="http://schemas.microsoft.com/office/drawing/2014/main" id="{43CE3E05-7E10-40EB-9FC1-566CBAA184C3}"/>
              </a:ext>
            </a:extLst>
          </p:cNvPr>
          <p:cNvGrpSpPr/>
          <p:nvPr/>
        </p:nvGrpSpPr>
        <p:grpSpPr>
          <a:xfrm>
            <a:off x="7906358" y="2891463"/>
            <a:ext cx="406400" cy="415925"/>
            <a:chOff x="6212" y="6264"/>
            <a:chExt cx="640" cy="655"/>
          </a:xfrm>
        </p:grpSpPr>
        <p:sp>
          <p:nvSpPr>
            <p:cNvPr id="99" name="Arc 98">
              <a:extLst>
                <a:ext uri="{FF2B5EF4-FFF2-40B4-BE49-F238E27FC236}">
                  <a16:creationId xmlns:a16="http://schemas.microsoft.com/office/drawing/2014/main" id="{0928790D-EA14-4B26-9045-70C4A3EAA756}"/>
                </a:ext>
              </a:extLst>
            </p:cNvPr>
            <p:cNvSpPr/>
            <p:nvPr/>
          </p:nvSpPr>
          <p:spPr>
            <a:xfrm rot="13380000">
              <a:off x="6212" y="6264"/>
              <a:ext cx="351" cy="379"/>
            </a:xfrm>
            <a:prstGeom prst="arc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00" name="Group 38">
              <a:extLst>
                <a:ext uri="{FF2B5EF4-FFF2-40B4-BE49-F238E27FC236}">
                  <a16:creationId xmlns:a16="http://schemas.microsoft.com/office/drawing/2014/main" id="{3F048B5E-6434-4AE6-B399-02AAF2F0D21F}"/>
                </a:ext>
              </a:extLst>
            </p:cNvPr>
            <p:cNvGrpSpPr/>
            <p:nvPr/>
          </p:nvGrpSpPr>
          <p:grpSpPr>
            <a:xfrm>
              <a:off x="6300" y="6299"/>
              <a:ext cx="553" cy="621"/>
              <a:chOff x="1701" y="4369"/>
              <a:chExt cx="551" cy="621"/>
            </a:xfrm>
          </p:grpSpPr>
          <p:sp>
            <p:nvSpPr>
              <p:cNvPr id="101" name="Rounded Rectangle 73">
                <a:extLst>
                  <a:ext uri="{FF2B5EF4-FFF2-40B4-BE49-F238E27FC236}">
                    <a16:creationId xmlns:a16="http://schemas.microsoft.com/office/drawing/2014/main" id="{824FE782-5091-421F-BBFC-7491FB3AD1F0}"/>
                  </a:ext>
                </a:extLst>
              </p:cNvPr>
              <p:cNvSpPr/>
              <p:nvPr/>
            </p:nvSpPr>
            <p:spPr>
              <a:xfrm>
                <a:off x="1880" y="4614"/>
                <a:ext cx="119" cy="377"/>
              </a:xfrm>
              <a:prstGeom prst="round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A4E6F91-1B6A-422B-9CBC-1F997AA97705}"/>
                  </a:ext>
                </a:extLst>
              </p:cNvPr>
              <p:cNvSpPr/>
              <p:nvPr/>
            </p:nvSpPr>
            <p:spPr>
              <a:xfrm>
                <a:off x="1884" y="4495"/>
                <a:ext cx="119" cy="119"/>
              </a:xfrm>
              <a:prstGeom prst="ellips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3" name="Arc 102">
                <a:extLst>
                  <a:ext uri="{FF2B5EF4-FFF2-40B4-BE49-F238E27FC236}">
                    <a16:creationId xmlns:a16="http://schemas.microsoft.com/office/drawing/2014/main" id="{AF88B949-3362-46EF-B22B-8D95E2205E63}"/>
                  </a:ext>
                </a:extLst>
              </p:cNvPr>
              <p:cNvSpPr/>
              <p:nvPr/>
            </p:nvSpPr>
            <p:spPr>
              <a:xfrm rot="13380000">
                <a:off x="1781" y="4446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BF6DD4BC-1A0D-43A5-9B96-22C61725F742}"/>
                  </a:ext>
                </a:extLst>
              </p:cNvPr>
              <p:cNvSpPr/>
              <p:nvPr/>
            </p:nvSpPr>
            <p:spPr>
              <a:xfrm rot="13380000">
                <a:off x="1701" y="4397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6901FC5B-E1B2-4522-BDAF-7E3A322AF7D7}"/>
                  </a:ext>
                </a:extLst>
              </p:cNvPr>
              <p:cNvSpPr/>
              <p:nvPr/>
            </p:nvSpPr>
            <p:spPr>
              <a:xfrm rot="3000000">
                <a:off x="1896" y="4442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6" name="Arc 105">
                <a:extLst>
                  <a:ext uri="{FF2B5EF4-FFF2-40B4-BE49-F238E27FC236}">
                    <a16:creationId xmlns:a16="http://schemas.microsoft.com/office/drawing/2014/main" id="{76C39FC2-B660-4D0C-B4BE-34438B47464D}"/>
                  </a:ext>
                </a:extLst>
              </p:cNvPr>
              <p:cNvSpPr/>
              <p:nvPr/>
            </p:nvSpPr>
            <p:spPr>
              <a:xfrm rot="2820000">
                <a:off x="1915" y="4409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743C17E0-FD9C-464B-9613-FDC149D2351A}"/>
                  </a:ext>
                </a:extLst>
              </p:cNvPr>
              <p:cNvSpPr/>
              <p:nvPr/>
            </p:nvSpPr>
            <p:spPr>
              <a:xfrm rot="2520000">
                <a:off x="1902" y="4369"/>
                <a:ext cx="350" cy="379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F041352-97F6-4138-8E7E-E590849B7266}"/>
              </a:ext>
            </a:extLst>
          </p:cNvPr>
          <p:cNvGrpSpPr/>
          <p:nvPr/>
        </p:nvGrpSpPr>
        <p:grpSpPr>
          <a:xfrm>
            <a:off x="5612357" y="5352510"/>
            <a:ext cx="171450" cy="379095"/>
            <a:chOff x="1663" y="5669"/>
            <a:chExt cx="330" cy="781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7F33D7E-8D39-4275-A611-8E165C8E1C83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07FAC565-C70F-4F05-AB98-B39397906F36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Rounded Rectangle 109">
              <a:extLst>
                <a:ext uri="{FF2B5EF4-FFF2-40B4-BE49-F238E27FC236}">
                  <a16:creationId xmlns:a16="http://schemas.microsoft.com/office/drawing/2014/main" id="{E56072AF-BD87-4FC8-9CDA-0D0B5B803248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4C6FC13A-6D3E-44F8-8C76-DBD9F3FB7AF3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A666927-B713-407B-8810-67C438816BBB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FE38762-D2D7-478F-BA77-E05DFE125288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B55D410-B046-4AC9-9E6B-F2C8BCBB9B47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EB8D9B7-5BA1-4DE7-8AA6-2841E3510BE4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ounded Rectangle 125">
              <a:extLst>
                <a:ext uri="{FF2B5EF4-FFF2-40B4-BE49-F238E27FC236}">
                  <a16:creationId xmlns:a16="http://schemas.microsoft.com/office/drawing/2014/main" id="{074CCB30-02B0-46C5-9EF8-27AE87F0FC93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8" name="Group 114">
            <a:extLst>
              <a:ext uri="{FF2B5EF4-FFF2-40B4-BE49-F238E27FC236}">
                <a16:creationId xmlns:a16="http://schemas.microsoft.com/office/drawing/2014/main" id="{6F5FB575-4A2A-4B89-A8F3-F3A72A454C13}"/>
              </a:ext>
            </a:extLst>
          </p:cNvPr>
          <p:cNvGrpSpPr/>
          <p:nvPr/>
        </p:nvGrpSpPr>
        <p:grpSpPr>
          <a:xfrm>
            <a:off x="5985333" y="5279719"/>
            <a:ext cx="406400" cy="415925"/>
            <a:chOff x="6212" y="6264"/>
            <a:chExt cx="640" cy="655"/>
          </a:xfrm>
        </p:grpSpPr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C914E5E3-FDF0-44D2-9DED-C9A49CD88997}"/>
                </a:ext>
              </a:extLst>
            </p:cNvPr>
            <p:cNvSpPr/>
            <p:nvPr/>
          </p:nvSpPr>
          <p:spPr>
            <a:xfrm rot="13380000">
              <a:off x="6212" y="6264"/>
              <a:ext cx="351" cy="379"/>
            </a:xfrm>
            <a:prstGeom prst="arc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0" name="Group 38">
              <a:extLst>
                <a:ext uri="{FF2B5EF4-FFF2-40B4-BE49-F238E27FC236}">
                  <a16:creationId xmlns:a16="http://schemas.microsoft.com/office/drawing/2014/main" id="{CBAA21FB-3C93-402F-B54E-0EF5D9606A1F}"/>
                </a:ext>
              </a:extLst>
            </p:cNvPr>
            <p:cNvGrpSpPr/>
            <p:nvPr/>
          </p:nvGrpSpPr>
          <p:grpSpPr>
            <a:xfrm>
              <a:off x="6300" y="6299"/>
              <a:ext cx="553" cy="621"/>
              <a:chOff x="1701" y="4369"/>
              <a:chExt cx="551" cy="621"/>
            </a:xfrm>
          </p:grpSpPr>
          <p:sp>
            <p:nvSpPr>
              <p:cNvPr id="121" name="Rounded Rectangle 84">
                <a:extLst>
                  <a:ext uri="{FF2B5EF4-FFF2-40B4-BE49-F238E27FC236}">
                    <a16:creationId xmlns:a16="http://schemas.microsoft.com/office/drawing/2014/main" id="{E61B8FBC-7B72-4DC0-B460-0D032A3BD56E}"/>
                  </a:ext>
                </a:extLst>
              </p:cNvPr>
              <p:cNvSpPr/>
              <p:nvPr/>
            </p:nvSpPr>
            <p:spPr>
              <a:xfrm>
                <a:off x="1880" y="4614"/>
                <a:ext cx="119" cy="377"/>
              </a:xfrm>
              <a:prstGeom prst="round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813CE81F-6937-4A31-85B2-F6A2FEBDB1C5}"/>
                  </a:ext>
                </a:extLst>
              </p:cNvPr>
              <p:cNvSpPr/>
              <p:nvPr/>
            </p:nvSpPr>
            <p:spPr>
              <a:xfrm>
                <a:off x="1884" y="4495"/>
                <a:ext cx="119" cy="119"/>
              </a:xfrm>
              <a:prstGeom prst="ellips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3" name="Arc 122">
                <a:extLst>
                  <a:ext uri="{FF2B5EF4-FFF2-40B4-BE49-F238E27FC236}">
                    <a16:creationId xmlns:a16="http://schemas.microsoft.com/office/drawing/2014/main" id="{56C79FA1-7770-4A30-AF6D-A6B75A06E0F1}"/>
                  </a:ext>
                </a:extLst>
              </p:cNvPr>
              <p:cNvSpPr/>
              <p:nvPr/>
            </p:nvSpPr>
            <p:spPr>
              <a:xfrm rot="13380000">
                <a:off x="1781" y="4446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4" name="Arc 123">
                <a:extLst>
                  <a:ext uri="{FF2B5EF4-FFF2-40B4-BE49-F238E27FC236}">
                    <a16:creationId xmlns:a16="http://schemas.microsoft.com/office/drawing/2014/main" id="{70DA0D9C-8D89-4AC5-B435-3BD2C43E8A93}"/>
                  </a:ext>
                </a:extLst>
              </p:cNvPr>
              <p:cNvSpPr/>
              <p:nvPr/>
            </p:nvSpPr>
            <p:spPr>
              <a:xfrm rot="13380000">
                <a:off x="1701" y="4397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9EE8AD77-BF8D-420F-988C-A9264A5A51E9}"/>
                  </a:ext>
                </a:extLst>
              </p:cNvPr>
              <p:cNvSpPr/>
              <p:nvPr/>
            </p:nvSpPr>
            <p:spPr>
              <a:xfrm rot="3000000">
                <a:off x="1896" y="4442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6" name="Arc 125">
                <a:extLst>
                  <a:ext uri="{FF2B5EF4-FFF2-40B4-BE49-F238E27FC236}">
                    <a16:creationId xmlns:a16="http://schemas.microsoft.com/office/drawing/2014/main" id="{8FAFC41B-C3E2-46A6-A5F7-44AFFAA4AD3B}"/>
                  </a:ext>
                </a:extLst>
              </p:cNvPr>
              <p:cNvSpPr/>
              <p:nvPr/>
            </p:nvSpPr>
            <p:spPr>
              <a:xfrm rot="2820000">
                <a:off x="1915" y="4409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7" name="Arc 126">
                <a:extLst>
                  <a:ext uri="{FF2B5EF4-FFF2-40B4-BE49-F238E27FC236}">
                    <a16:creationId xmlns:a16="http://schemas.microsoft.com/office/drawing/2014/main" id="{7594976D-6F17-49ED-9D5E-96A587E19578}"/>
                  </a:ext>
                </a:extLst>
              </p:cNvPr>
              <p:cNvSpPr/>
              <p:nvPr/>
            </p:nvSpPr>
            <p:spPr>
              <a:xfrm rot="2520000">
                <a:off x="1902" y="4369"/>
                <a:ext cx="350" cy="379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521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5" grpId="0"/>
      <p:bldP spid="26" grpId="0" animBg="1"/>
      <p:bldP spid="37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02FD09-6553-4B6C-A28F-202D4BCB7320}"/>
              </a:ext>
            </a:extLst>
          </p:cNvPr>
          <p:cNvSpPr txBox="1">
            <a:spLocks/>
          </p:cNvSpPr>
          <p:nvPr/>
        </p:nvSpPr>
        <p:spPr>
          <a:xfrm>
            <a:off x="548638" y="373380"/>
            <a:ext cx="1029669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Capacitor size determines the execution model</a:t>
            </a:r>
            <a:endParaRPr lang="x-none" alt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B8916-B577-4E3C-BA97-14E53E6C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23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Picture 4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5400AF6-61EA-4C98-8A08-73D71A2FE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58" y="1713045"/>
            <a:ext cx="4724537" cy="4251765"/>
          </a:xfrm>
          <a:prstGeom prst="rect">
            <a:avLst/>
          </a:prstGeom>
        </p:spPr>
      </p:pic>
      <p:sp>
        <p:nvSpPr>
          <p:cNvPr id="43" name="Flowchart: Magnetic Disk 42">
            <a:extLst>
              <a:ext uri="{FF2B5EF4-FFF2-40B4-BE49-F238E27FC236}">
                <a16:creationId xmlns:a16="http://schemas.microsoft.com/office/drawing/2014/main" id="{8AD67FD8-ECE3-4E03-A6DD-0E0EC55C5698}"/>
              </a:ext>
            </a:extLst>
          </p:cNvPr>
          <p:cNvSpPr/>
          <p:nvPr/>
        </p:nvSpPr>
        <p:spPr bwMode="auto">
          <a:xfrm>
            <a:off x="2135926" y="2341578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4" name="Flowchart: Magnetic Disk 43">
            <a:extLst>
              <a:ext uri="{FF2B5EF4-FFF2-40B4-BE49-F238E27FC236}">
                <a16:creationId xmlns:a16="http://schemas.microsoft.com/office/drawing/2014/main" id="{04438DDA-2753-4F49-87F1-3982ABC39AB4}"/>
              </a:ext>
            </a:extLst>
          </p:cNvPr>
          <p:cNvSpPr/>
          <p:nvPr/>
        </p:nvSpPr>
        <p:spPr bwMode="auto">
          <a:xfrm>
            <a:off x="1520381" y="4258813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Flowchart: Magnetic Disk 44">
            <a:extLst>
              <a:ext uri="{FF2B5EF4-FFF2-40B4-BE49-F238E27FC236}">
                <a16:creationId xmlns:a16="http://schemas.microsoft.com/office/drawing/2014/main" id="{11E04D68-8CA5-4088-9A2E-5A9671F78BE1}"/>
              </a:ext>
            </a:extLst>
          </p:cNvPr>
          <p:cNvSpPr/>
          <p:nvPr/>
        </p:nvSpPr>
        <p:spPr bwMode="auto">
          <a:xfrm>
            <a:off x="2160461" y="4258813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6" name="Flowchart: Magnetic Disk 45">
            <a:extLst>
              <a:ext uri="{FF2B5EF4-FFF2-40B4-BE49-F238E27FC236}">
                <a16:creationId xmlns:a16="http://schemas.microsoft.com/office/drawing/2014/main" id="{D1C89177-DB57-4BCD-8516-7C8B3C44C1A5}"/>
              </a:ext>
            </a:extLst>
          </p:cNvPr>
          <p:cNvSpPr/>
          <p:nvPr/>
        </p:nvSpPr>
        <p:spPr bwMode="auto">
          <a:xfrm>
            <a:off x="2800541" y="4258813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FC05EC-DD75-42ED-B5BC-E5C88B8AD881}"/>
              </a:ext>
            </a:extLst>
          </p:cNvPr>
          <p:cNvSpPr txBox="1"/>
          <p:nvPr/>
        </p:nvSpPr>
        <p:spPr>
          <a:xfrm>
            <a:off x="1271393" y="2995429"/>
            <a:ext cx="2634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NeueHaasGroteskText Pro" panose="020B0504020202020204" pitchFamily="34" charset="0"/>
              </a:rPr>
              <a:t>Buffer Capacity = 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169B2E-0FD5-43E4-B091-4046E99C199B}"/>
              </a:ext>
            </a:extLst>
          </p:cNvPr>
          <p:cNvSpPr txBox="1"/>
          <p:nvPr/>
        </p:nvSpPr>
        <p:spPr>
          <a:xfrm>
            <a:off x="1233207" y="4983724"/>
            <a:ext cx="2817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NeueHaasGroteskText Pro" panose="020B0504020202020204" pitchFamily="34" charset="0"/>
              </a:rPr>
              <a:t>Buffer Capacity = 3C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02297C-A5C5-424C-A9AB-B2A0903416FC}"/>
              </a:ext>
            </a:extLst>
          </p:cNvPr>
          <p:cNvSpPr/>
          <p:nvPr/>
        </p:nvSpPr>
        <p:spPr bwMode="auto">
          <a:xfrm>
            <a:off x="8179112" y="2086132"/>
            <a:ext cx="682083" cy="152881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AA596CC-DF2F-4D9C-B64B-D581179CFF63}"/>
              </a:ext>
            </a:extLst>
          </p:cNvPr>
          <p:cNvCxnSpPr>
            <a:cxnSpLocks/>
          </p:cNvCxnSpPr>
          <p:nvPr/>
        </p:nvCxnSpPr>
        <p:spPr bwMode="auto">
          <a:xfrm>
            <a:off x="6994158" y="4726421"/>
            <a:ext cx="1066800" cy="0"/>
          </a:xfrm>
          <a:prstGeom prst="straightConnector1">
            <a:avLst/>
          </a:prstGeom>
          <a:solidFill>
            <a:srgbClr val="CA0020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E9E7ED1B-B04E-4B51-8C56-BADC1B530AF1}"/>
              </a:ext>
            </a:extLst>
          </p:cNvPr>
          <p:cNvSpPr/>
          <p:nvPr/>
        </p:nvSpPr>
        <p:spPr>
          <a:xfrm>
            <a:off x="9538263" y="1875814"/>
            <a:ext cx="2504956" cy="810402"/>
          </a:xfrm>
          <a:prstGeom prst="wedgeRectCallout">
            <a:avLst>
              <a:gd name="adj1" fmla="val -66636"/>
              <a:gd name="adj2" fmla="val 47865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sense frequently, but not transmit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AB98C5A-1937-4A12-824D-0696CECD6BC2}"/>
              </a:ext>
            </a:extLst>
          </p:cNvPr>
          <p:cNvSpPr/>
          <p:nvPr/>
        </p:nvSpPr>
        <p:spPr>
          <a:xfrm>
            <a:off x="9300019" y="4553555"/>
            <a:ext cx="2743200" cy="810402"/>
          </a:xfrm>
          <a:prstGeom prst="wedgeRectCallout">
            <a:avLst>
              <a:gd name="adj1" fmla="val -63522"/>
              <a:gd name="adj2" fmla="val -41122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transmit, but not sense frequently</a:t>
            </a:r>
          </a:p>
        </p:txBody>
      </p:sp>
    </p:spTree>
    <p:extLst>
      <p:ext uri="{BB962C8B-B14F-4D97-AF65-F5344CB8AC3E}">
        <p14:creationId xmlns:p14="http://schemas.microsoft.com/office/powerpoint/2010/main" val="6457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1495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Capybara – a reconfigurable energy platform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08FC1429-8956-4B74-9D86-51CFAC11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24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Picture 53" descr="capy_bothsides">
            <a:extLst>
              <a:ext uri="{FF2B5EF4-FFF2-40B4-BE49-F238E27FC236}">
                <a16:creationId xmlns:a16="http://schemas.microsoft.com/office/drawing/2014/main" id="{5C057C26-E29D-46C2-91AC-536A5EAD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911"/>
          <a:stretch>
            <a:fillRect/>
          </a:stretch>
        </p:blipFill>
        <p:spPr>
          <a:xfrm>
            <a:off x="568921" y="2460600"/>
            <a:ext cx="3076103" cy="2932853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28DA2C2-0A60-42C1-BF97-46A7F24B0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31" y="2207156"/>
            <a:ext cx="7254751" cy="345844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31A3338-CBB3-480A-871D-22BEA782280F}"/>
              </a:ext>
            </a:extLst>
          </p:cNvPr>
          <p:cNvSpPr/>
          <p:nvPr/>
        </p:nvSpPr>
        <p:spPr>
          <a:xfrm>
            <a:off x="3278392" y="3379564"/>
            <a:ext cx="366633" cy="318357"/>
          </a:xfrm>
          <a:prstGeom prst="rect">
            <a:avLst/>
          </a:prstGeom>
          <a:noFill/>
          <a:ln w="114300" cap="flat">
            <a:solidFill>
              <a:srgbClr val="0070C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77B2BBE-8A2D-4C4C-BBBA-22F2070D43C2}"/>
              </a:ext>
            </a:extLst>
          </p:cNvPr>
          <p:cNvSpPr/>
          <p:nvPr/>
        </p:nvSpPr>
        <p:spPr>
          <a:xfrm>
            <a:off x="3227054" y="3907812"/>
            <a:ext cx="468853" cy="318357"/>
          </a:xfrm>
          <a:prstGeom prst="rect">
            <a:avLst/>
          </a:prstGeom>
          <a:noFill/>
          <a:ln w="114300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292100" latinLnBrk="1" hangingPunct="0"/>
            <a:endParaRPr lang="en-US" sz="1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52" name="Shape 233">
            <a:extLst>
              <a:ext uri="{FF2B5EF4-FFF2-40B4-BE49-F238E27FC236}">
                <a16:creationId xmlns:a16="http://schemas.microsoft.com/office/drawing/2014/main" id="{6606DBCB-6B09-4474-9D08-E60BE957A02A}"/>
              </a:ext>
            </a:extLst>
          </p:cNvPr>
          <p:cNvSpPr/>
          <p:nvPr/>
        </p:nvSpPr>
        <p:spPr>
          <a:xfrm>
            <a:off x="454054" y="1319295"/>
            <a:ext cx="3781377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Configurable HW </a:t>
            </a:r>
          </a:p>
          <a:p>
            <a:pPr lvl="0" algn="l">
              <a:defRPr sz="1800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Energy Storage</a:t>
            </a:r>
            <a:endParaRPr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Shape 233">
            <a:extLst>
              <a:ext uri="{FF2B5EF4-FFF2-40B4-BE49-F238E27FC236}">
                <a16:creationId xmlns:a16="http://schemas.microsoft.com/office/drawing/2014/main" id="{5F79CC89-25F6-4BB8-8FE9-CF306DC06429}"/>
              </a:ext>
            </a:extLst>
          </p:cNvPr>
          <p:cNvSpPr/>
          <p:nvPr/>
        </p:nvSpPr>
        <p:spPr>
          <a:xfrm>
            <a:off x="4682835" y="1411628"/>
            <a:ext cx="6213238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Programmable Task Energy Modes</a:t>
            </a:r>
            <a:endParaRPr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42227DA-2AA9-49EA-A3FB-0F2F6A72A7B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5311" flipH="1">
            <a:off x="602328" y="2682411"/>
            <a:ext cx="2632850" cy="185615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3B9A5ED-29DD-4E26-9D86-721F1BE008E5}"/>
              </a:ext>
            </a:extLst>
          </p:cNvPr>
          <p:cNvSpPr/>
          <p:nvPr/>
        </p:nvSpPr>
        <p:spPr>
          <a:xfrm>
            <a:off x="4281140" y="2207156"/>
            <a:ext cx="3553807" cy="162728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E1C7AA1-07A6-402E-9B22-F1123D5AA1CD}"/>
              </a:ext>
            </a:extLst>
          </p:cNvPr>
          <p:cNvSpPr/>
          <p:nvPr/>
        </p:nvSpPr>
        <p:spPr>
          <a:xfrm>
            <a:off x="7936375" y="2197510"/>
            <a:ext cx="3553807" cy="16272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87B6C14-C67A-4EDA-BE5C-AD68EE9A13FB}"/>
              </a:ext>
            </a:extLst>
          </p:cNvPr>
          <p:cNvCxnSpPr>
            <a:endCxn id="39" idx="1"/>
          </p:cNvCxnSpPr>
          <p:nvPr/>
        </p:nvCxnSpPr>
        <p:spPr>
          <a:xfrm flipH="1">
            <a:off x="4235431" y="3936378"/>
            <a:ext cx="36273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F0C950-93E6-4238-B74C-9D72B5F6F897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235431" y="5665600"/>
            <a:ext cx="3627376" cy="964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4B7E043-35DB-4B89-A653-4E87922C4C04}"/>
              </a:ext>
            </a:extLst>
          </p:cNvPr>
          <p:cNvCxnSpPr>
            <a:cxnSpLocks/>
          </p:cNvCxnSpPr>
          <p:nvPr/>
        </p:nvCxnSpPr>
        <p:spPr>
          <a:xfrm>
            <a:off x="4273085" y="3907812"/>
            <a:ext cx="0" cy="176743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E2F845E-406B-45F9-B3CE-D362B71EACE3}"/>
              </a:ext>
            </a:extLst>
          </p:cNvPr>
          <p:cNvCxnSpPr>
            <a:cxnSpLocks/>
          </p:cNvCxnSpPr>
          <p:nvPr/>
        </p:nvCxnSpPr>
        <p:spPr>
          <a:xfrm flipH="1">
            <a:off x="7862806" y="3926732"/>
            <a:ext cx="3627376" cy="9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5C40EB-37FC-485F-A8AC-7D0CE7250E10}"/>
              </a:ext>
            </a:extLst>
          </p:cNvPr>
          <p:cNvCxnSpPr>
            <a:cxnSpLocks/>
          </p:cNvCxnSpPr>
          <p:nvPr/>
        </p:nvCxnSpPr>
        <p:spPr>
          <a:xfrm flipH="1">
            <a:off x="7862806" y="5655954"/>
            <a:ext cx="3627376" cy="9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216C0B6-4CD9-4766-9555-66DB59D03CE6}"/>
              </a:ext>
            </a:extLst>
          </p:cNvPr>
          <p:cNvCxnSpPr>
            <a:cxnSpLocks/>
          </p:cNvCxnSpPr>
          <p:nvPr/>
        </p:nvCxnSpPr>
        <p:spPr>
          <a:xfrm>
            <a:off x="11464843" y="3907812"/>
            <a:ext cx="0" cy="17674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AE9C069B-8D84-40DC-A5BE-3E709FE92CA1}"/>
              </a:ext>
            </a:extLst>
          </p:cNvPr>
          <p:cNvSpPr/>
          <p:nvPr/>
        </p:nvSpPr>
        <p:spPr>
          <a:xfrm>
            <a:off x="369474" y="6017931"/>
            <a:ext cx="1135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Alexei Colin, Emily Ruppel and Brandon Lucia. </a:t>
            </a:r>
          </a:p>
          <a:p>
            <a:r>
              <a:rPr lang="en-US" b="1" i="1" dirty="0">
                <a:latin typeface="Segoe UI" panose="020B0502040204020203" pitchFamily="34" charset="0"/>
                <a:cs typeface="Segoe UI" panose="020B0502040204020203" pitchFamily="34" charset="0"/>
              </a:rPr>
              <a:t>A Reconfigurable Energy Storage Architecture for Energy-harvesting Devices. ASPLOS.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2018.</a:t>
            </a:r>
          </a:p>
        </p:txBody>
      </p:sp>
    </p:spTree>
    <p:extLst>
      <p:ext uri="{BB962C8B-B14F-4D97-AF65-F5344CB8AC3E}">
        <p14:creationId xmlns:p14="http://schemas.microsoft.com/office/powerpoint/2010/main" val="5766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C8541-3DA2-4AF5-A456-16E4061FF685}"/>
              </a:ext>
            </a:extLst>
          </p:cNvPr>
          <p:cNvSpPr txBox="1"/>
          <p:nvPr/>
        </p:nvSpPr>
        <p:spPr>
          <a:xfrm>
            <a:off x="709353" y="1396539"/>
            <a:ext cx="9470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Progress and Consistency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Alpaca Programming Model &amp; Runtime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Capybara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Open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FE3A9-D988-40FF-A30D-E7EEE92B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25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73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9F46B6-DEFA-4262-86F5-5CFC7272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26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8DC03-B02F-493A-846F-AD6CBBDF63C0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Open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D95DA6-4B9E-42D4-AD0A-E3055A9923DB}"/>
              </a:ext>
            </a:extLst>
          </p:cNvPr>
          <p:cNvSpPr txBox="1"/>
          <p:nvPr/>
        </p:nvSpPr>
        <p:spPr>
          <a:xfrm>
            <a:off x="506706" y="1712316"/>
            <a:ext cx="105068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Need better debugging tools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track the effect of input, transient events</a:t>
            </a:r>
          </a:p>
          <a:p>
            <a:pPr lvl="1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Need system support for more sophisticated execution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timely execution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concurrency and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distributed systems?</a:t>
            </a:r>
          </a:p>
        </p:txBody>
      </p:sp>
    </p:spTree>
    <p:extLst>
      <p:ext uri="{BB962C8B-B14F-4D97-AF65-F5344CB8AC3E}">
        <p14:creationId xmlns:p14="http://schemas.microsoft.com/office/powerpoint/2010/main" val="84204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F4259-E4C6-4B04-8F2F-768748E50C9F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899751-EFDB-42A0-8F14-52A09C76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27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36894-BACE-4F7C-94C0-496137E1D91B}"/>
              </a:ext>
            </a:extLst>
          </p:cNvPr>
          <p:cNvSpPr txBox="1"/>
          <p:nvPr/>
        </p:nvSpPr>
        <p:spPr>
          <a:xfrm>
            <a:off x="522514" y="1501457"/>
            <a:ext cx="112443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Batteryless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, energy harvesting device enable new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Intermittent Power makes programming difficult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Full stack support is necessary to write correct, interesting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Open challenges remain!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3E11B-CF34-42C5-B67D-29D9CAC2F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159290"/>
            <a:ext cx="2163112" cy="1379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C0BC2-DE01-41BE-90D1-D070E0CC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5884897"/>
            <a:ext cx="30670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3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02995-CF64-4EBF-959E-9BACE0B7C7E2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9BD9C-9D44-4F32-B182-7954F846A301}"/>
              </a:ext>
            </a:extLst>
          </p:cNvPr>
          <p:cNvSpPr txBox="1"/>
          <p:nvPr/>
        </p:nvSpPr>
        <p:spPr>
          <a:xfrm>
            <a:off x="522513" y="1135901"/>
            <a:ext cx="11306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8:30 – 8:45		Set up, arrivals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8:45 – 9:15 		Introduction to Intermittent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9:15 – 9:25		Alpaca Specifics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9:25 – 11:00	Part 1: Write an Intermittence-safe Program (Alpaca)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11:00 – 11:10	Break :)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11:10 – 11:20 	Capybara Specifics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11:20 – 11:50	Part 2: Write a Reactive  Program (Capybara)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11:50 – 12:00	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B873D-1FDD-4714-B5A2-2B127CBC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28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0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2DF37-684F-4459-8A30-AB0A03E2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309DA-CEEA-430F-A712-9C627F02D451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Part 1: Make a C program intermittence-safe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E4C24-789B-4202-BFA5-2956E2810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506" y="2779275"/>
            <a:ext cx="3517900" cy="2473718"/>
          </a:xfrm>
          <a:prstGeom prst="rect">
            <a:avLst/>
          </a:prstGeom>
        </p:spPr>
      </p:pic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D400DEDC-0CDB-4EC6-BD51-1F91C90F8800}"/>
              </a:ext>
            </a:extLst>
          </p:cNvPr>
          <p:cNvSpPr/>
          <p:nvPr/>
        </p:nvSpPr>
        <p:spPr>
          <a:xfrm>
            <a:off x="583788" y="1846486"/>
            <a:ext cx="2937123" cy="4609707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9B4A3-25A8-4B49-B750-F376BCD3981A}"/>
              </a:ext>
            </a:extLst>
          </p:cNvPr>
          <p:cNvSpPr txBox="1"/>
          <p:nvPr/>
        </p:nvSpPr>
        <p:spPr>
          <a:xfrm>
            <a:off x="688157" y="1904214"/>
            <a:ext cx="82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SVM: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B3C77-9C2B-4EF1-A9C4-CA1399FE4876}"/>
              </a:ext>
            </a:extLst>
          </p:cNvPr>
          <p:cNvSpPr txBox="1"/>
          <p:nvPr/>
        </p:nvSpPr>
        <p:spPr>
          <a:xfrm>
            <a:off x="1444555" y="1323046"/>
            <a:ext cx="171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 Program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3E57C6-3EF9-4E5F-AC0D-A9EF49B878C0}"/>
              </a:ext>
            </a:extLst>
          </p:cNvPr>
          <p:cNvCxnSpPr/>
          <p:nvPr/>
        </p:nvCxnSpPr>
        <p:spPr>
          <a:xfrm>
            <a:off x="4180788" y="3794154"/>
            <a:ext cx="309199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B4E4AB2-3810-4620-95B9-7DDEAF537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94" y="2159446"/>
            <a:ext cx="1661039" cy="1245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C1B78A-AD92-45F4-B0C6-1DC199830E53}"/>
              </a:ext>
            </a:extLst>
          </p:cNvPr>
          <p:cNvSpPr txBox="1"/>
          <p:nvPr/>
        </p:nvSpPr>
        <p:spPr>
          <a:xfrm>
            <a:off x="8436101" y="1323046"/>
            <a:ext cx="227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Alpaca Program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D3701C-C25F-4903-B540-E2C6476AB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7753" y="2617632"/>
            <a:ext cx="3517900" cy="24737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ED2898-43AA-4100-93C9-128220DA8D83}"/>
              </a:ext>
            </a:extLst>
          </p:cNvPr>
          <p:cNvSpPr/>
          <p:nvPr/>
        </p:nvSpPr>
        <p:spPr>
          <a:xfrm>
            <a:off x="8239843" y="2095541"/>
            <a:ext cx="2473719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4E8D47-0783-4272-BF89-5AC0838C2FCA}"/>
              </a:ext>
            </a:extLst>
          </p:cNvPr>
          <p:cNvSpPr/>
          <p:nvPr/>
        </p:nvSpPr>
        <p:spPr>
          <a:xfrm>
            <a:off x="8239843" y="3340427"/>
            <a:ext cx="2473719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B66FEA-97BD-4F78-B027-09EA61DA839B}"/>
              </a:ext>
            </a:extLst>
          </p:cNvPr>
          <p:cNvSpPr/>
          <p:nvPr/>
        </p:nvSpPr>
        <p:spPr>
          <a:xfrm>
            <a:off x="8239843" y="4652324"/>
            <a:ext cx="2473719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4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51F52-CAFB-4306-B5EE-74B2A0C8C1AB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Computing beyond the edge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D70F049F-E773-4602-9462-CC8BD8AE7784}"/>
              </a:ext>
            </a:extLst>
          </p:cNvPr>
          <p:cNvSpPr txBox="1"/>
          <p:nvPr/>
        </p:nvSpPr>
        <p:spPr>
          <a:xfrm>
            <a:off x="3891158" y="1307813"/>
            <a:ext cx="4201773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Battery-free </a:t>
            </a:r>
          </a:p>
          <a:p>
            <a:pPr algn="ctr"/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Energy Harvesting </a:t>
            </a:r>
          </a:p>
          <a:p>
            <a:pPr algn="ctr"/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Intermittently Powered</a:t>
            </a:r>
            <a:endParaRPr lang="x-none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69941D-39CE-45B3-A85D-3681C5082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26" y="3088273"/>
            <a:ext cx="6447038" cy="25547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E3B1CE-5D6B-4D23-8818-5FEF5758EFD6}"/>
              </a:ext>
            </a:extLst>
          </p:cNvPr>
          <p:cNvSpPr txBox="1"/>
          <p:nvPr/>
        </p:nvSpPr>
        <p:spPr>
          <a:xfrm>
            <a:off x="2877468" y="575396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Harvester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EE98F8-C717-4111-8CC1-D17E1A84A97D}"/>
              </a:ext>
            </a:extLst>
          </p:cNvPr>
          <p:cNvSpPr txBox="1"/>
          <p:nvPr/>
        </p:nvSpPr>
        <p:spPr>
          <a:xfrm>
            <a:off x="4666165" y="5738753"/>
            <a:ext cx="132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Buffer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565E3-8136-481B-8F66-3EC228CA17A9}"/>
              </a:ext>
            </a:extLst>
          </p:cNvPr>
          <p:cNvSpPr txBox="1"/>
          <p:nvPr/>
        </p:nvSpPr>
        <p:spPr>
          <a:xfrm>
            <a:off x="6527448" y="575080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MCU &amp; peripherals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FEE5F5-6AA9-4803-91A5-A9E62815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72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F02995-CF64-4EBF-959E-9BACE0B7C7E2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9BD9C-9D44-4F32-B182-7954F846A301}"/>
              </a:ext>
            </a:extLst>
          </p:cNvPr>
          <p:cNvSpPr txBox="1"/>
          <p:nvPr/>
        </p:nvSpPr>
        <p:spPr>
          <a:xfrm>
            <a:off x="522513" y="1135901"/>
            <a:ext cx="11306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8:30 – 8:45		Set up, arrivals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8:45 – 9:15 		Introduction to Intermittent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9:15 – 9:25		Alpaca Specifics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9:25 – 11:00	Part 1: Write an Intermittence-safe Program (Alpaca)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11:00 – 11:10	Break :)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11:10 – 11:20 	Capybara Specifics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11:20 – 11:50	Part 2: Write a Reactive  Program (Capybara)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11:50 – 12:00	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B873D-1FDD-4714-B5A2-2B127CBC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30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60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2DF37-684F-4459-8A30-AB0A03E2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309DA-CEEA-430F-A712-9C627F02D451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Part 2: Make a Capybara Program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3E57C6-3EF9-4E5F-AC0D-A9EF49B878C0}"/>
              </a:ext>
            </a:extLst>
          </p:cNvPr>
          <p:cNvCxnSpPr/>
          <p:nvPr/>
        </p:nvCxnSpPr>
        <p:spPr>
          <a:xfrm>
            <a:off x="4180788" y="3794154"/>
            <a:ext cx="309199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9338DC-DE13-4CB0-89B9-4F294F63EE37}"/>
              </a:ext>
            </a:extLst>
          </p:cNvPr>
          <p:cNvSpPr txBox="1"/>
          <p:nvPr/>
        </p:nvSpPr>
        <p:spPr>
          <a:xfrm>
            <a:off x="1092620" y="1304192"/>
            <a:ext cx="227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Alpaca Program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1FC95D-544F-4F40-BFA5-09D636DB28FC}"/>
              </a:ext>
            </a:extLst>
          </p:cNvPr>
          <p:cNvSpPr/>
          <p:nvPr/>
        </p:nvSpPr>
        <p:spPr>
          <a:xfrm>
            <a:off x="1489028" y="2096146"/>
            <a:ext cx="1206666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3D9F62-A79E-480F-9C68-1C5FFFA76A55}"/>
              </a:ext>
            </a:extLst>
          </p:cNvPr>
          <p:cNvSpPr/>
          <p:nvPr/>
        </p:nvSpPr>
        <p:spPr>
          <a:xfrm>
            <a:off x="1220771" y="3487382"/>
            <a:ext cx="1725105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0A57BD-5EC2-4B75-B174-40222C79A1C0}"/>
              </a:ext>
            </a:extLst>
          </p:cNvPr>
          <p:cNvSpPr/>
          <p:nvPr/>
        </p:nvSpPr>
        <p:spPr>
          <a:xfrm>
            <a:off x="1364530" y="4879048"/>
            <a:ext cx="1437588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D3D87E0-3B28-4023-BC88-F79D4107E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4313308" y="1773557"/>
            <a:ext cx="2473719" cy="1821452"/>
          </a:xfrm>
          <a:prstGeom prst="rect">
            <a:avLst/>
          </a:prstGeom>
        </p:spPr>
      </p:pic>
      <p:grpSp>
        <p:nvGrpSpPr>
          <p:cNvPr id="22" name="Group 52">
            <a:extLst>
              <a:ext uri="{FF2B5EF4-FFF2-40B4-BE49-F238E27FC236}">
                <a16:creationId xmlns:a16="http://schemas.microsoft.com/office/drawing/2014/main" id="{64C1FB01-EB65-40FF-9E20-B1CF535636B1}"/>
              </a:ext>
            </a:extLst>
          </p:cNvPr>
          <p:cNvGrpSpPr/>
          <p:nvPr/>
        </p:nvGrpSpPr>
        <p:grpSpPr>
          <a:xfrm>
            <a:off x="1882558" y="2279100"/>
            <a:ext cx="348792" cy="649981"/>
            <a:chOff x="1663" y="5669"/>
            <a:chExt cx="330" cy="78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93FB3F-956F-4745-9F90-F9064DC2CCEA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969368F-9018-415D-8E7D-F6957A6F171D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Rounded Rectangle 21">
              <a:extLst>
                <a:ext uri="{FF2B5EF4-FFF2-40B4-BE49-F238E27FC236}">
                  <a16:creationId xmlns:a16="http://schemas.microsoft.com/office/drawing/2014/main" id="{1B119807-420D-4E7E-8B41-6E8EA112B7CC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BC16A0A-861B-4A55-9ECD-3087E0480D76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235188-CCF8-4E76-9413-AC09D5C08E71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951D1E-2320-4C1E-B174-309E1A2787EC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56E5FF-0D53-4D84-9C82-44B7AF64E967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D4BA2DB-7DFA-4580-B1F2-1A40953BFBD9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83">
              <a:extLst>
                <a:ext uri="{FF2B5EF4-FFF2-40B4-BE49-F238E27FC236}">
                  <a16:creationId xmlns:a16="http://schemas.microsoft.com/office/drawing/2014/main" id="{80A620CB-8993-4D36-AF22-E5C024AC70A4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2" name="Group 114">
            <a:extLst>
              <a:ext uri="{FF2B5EF4-FFF2-40B4-BE49-F238E27FC236}">
                <a16:creationId xmlns:a16="http://schemas.microsoft.com/office/drawing/2014/main" id="{9387237A-1994-425A-9375-4D84413D1368}"/>
              </a:ext>
            </a:extLst>
          </p:cNvPr>
          <p:cNvGrpSpPr/>
          <p:nvPr/>
        </p:nvGrpSpPr>
        <p:grpSpPr>
          <a:xfrm>
            <a:off x="1747735" y="5057475"/>
            <a:ext cx="629952" cy="647100"/>
            <a:chOff x="6212" y="6264"/>
            <a:chExt cx="640" cy="655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9182B1DE-C7F4-48B4-9EB2-6BD20B545997}"/>
                </a:ext>
              </a:extLst>
            </p:cNvPr>
            <p:cNvSpPr/>
            <p:nvPr/>
          </p:nvSpPr>
          <p:spPr>
            <a:xfrm rot="13380000">
              <a:off x="6212" y="6264"/>
              <a:ext cx="351" cy="379"/>
            </a:xfrm>
            <a:prstGeom prst="arc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4" name="Group 38">
              <a:extLst>
                <a:ext uri="{FF2B5EF4-FFF2-40B4-BE49-F238E27FC236}">
                  <a16:creationId xmlns:a16="http://schemas.microsoft.com/office/drawing/2014/main" id="{203043C2-68A1-41C1-822F-E21394890D3A}"/>
                </a:ext>
              </a:extLst>
            </p:cNvPr>
            <p:cNvGrpSpPr/>
            <p:nvPr/>
          </p:nvGrpSpPr>
          <p:grpSpPr>
            <a:xfrm>
              <a:off x="6300" y="6299"/>
              <a:ext cx="553" cy="621"/>
              <a:chOff x="1701" y="4369"/>
              <a:chExt cx="551" cy="621"/>
            </a:xfrm>
          </p:grpSpPr>
          <p:sp>
            <p:nvSpPr>
              <p:cNvPr id="35" name="Rounded Rectangle 84">
                <a:extLst>
                  <a:ext uri="{FF2B5EF4-FFF2-40B4-BE49-F238E27FC236}">
                    <a16:creationId xmlns:a16="http://schemas.microsoft.com/office/drawing/2014/main" id="{B19C65E7-5823-4ED9-B046-A31589F8EE48}"/>
                  </a:ext>
                </a:extLst>
              </p:cNvPr>
              <p:cNvSpPr/>
              <p:nvPr/>
            </p:nvSpPr>
            <p:spPr>
              <a:xfrm>
                <a:off x="1880" y="4614"/>
                <a:ext cx="119" cy="377"/>
              </a:xfrm>
              <a:prstGeom prst="round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3A4AE74-E741-406A-83CB-01F8AE7523F6}"/>
                  </a:ext>
                </a:extLst>
              </p:cNvPr>
              <p:cNvSpPr/>
              <p:nvPr/>
            </p:nvSpPr>
            <p:spPr>
              <a:xfrm>
                <a:off x="1884" y="4495"/>
                <a:ext cx="119" cy="119"/>
              </a:xfrm>
              <a:prstGeom prst="ellips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56579160-763C-40CB-9A82-BCA0A92DA960}"/>
                  </a:ext>
                </a:extLst>
              </p:cNvPr>
              <p:cNvSpPr/>
              <p:nvPr/>
            </p:nvSpPr>
            <p:spPr>
              <a:xfrm rot="13380000">
                <a:off x="1781" y="4446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E62C61BA-267F-466D-82D6-8117E00034C7}"/>
                  </a:ext>
                </a:extLst>
              </p:cNvPr>
              <p:cNvSpPr/>
              <p:nvPr/>
            </p:nvSpPr>
            <p:spPr>
              <a:xfrm rot="13380000">
                <a:off x="1701" y="4397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6E75ACE7-18DD-4819-8BD1-9160F7989D6C}"/>
                  </a:ext>
                </a:extLst>
              </p:cNvPr>
              <p:cNvSpPr/>
              <p:nvPr/>
            </p:nvSpPr>
            <p:spPr>
              <a:xfrm rot="3000000">
                <a:off x="1896" y="4442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11BEBAEB-FB5D-47AF-BFB4-347D9378922D}"/>
                  </a:ext>
                </a:extLst>
              </p:cNvPr>
              <p:cNvSpPr/>
              <p:nvPr/>
            </p:nvSpPr>
            <p:spPr>
              <a:xfrm rot="2820000">
                <a:off x="1915" y="4409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" name="Arc 40">
                <a:extLst>
                  <a:ext uri="{FF2B5EF4-FFF2-40B4-BE49-F238E27FC236}">
                    <a16:creationId xmlns:a16="http://schemas.microsoft.com/office/drawing/2014/main" id="{F3A695B7-0B26-43CE-A4AE-247B0C5B9793}"/>
                  </a:ext>
                </a:extLst>
              </p:cNvPr>
              <p:cNvSpPr/>
              <p:nvPr/>
            </p:nvSpPr>
            <p:spPr>
              <a:xfrm rot="2520000">
                <a:off x="1902" y="4369"/>
                <a:ext cx="350" cy="379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87D43267-B8B2-43AA-A15B-39C91FE76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95" y="3594809"/>
            <a:ext cx="1150859" cy="80926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75B0A58-47FA-43D5-AE07-91C1B103118D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>
          <a:xfrm flipH="1">
            <a:off x="2083324" y="3100100"/>
            <a:ext cx="9037" cy="387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977631-58DD-4A5A-878E-25EE53FAB687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2083324" y="4491336"/>
            <a:ext cx="0" cy="3877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4F64BEA-E959-478C-AA9F-3B8473F3BFA9}"/>
              </a:ext>
            </a:extLst>
          </p:cNvPr>
          <p:cNvSpPr txBox="1"/>
          <p:nvPr/>
        </p:nvSpPr>
        <p:spPr>
          <a:xfrm>
            <a:off x="8098307" y="1304192"/>
            <a:ext cx="252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Capybara Program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9792286-5274-4D1F-9FBF-41AC7D17CF45}"/>
              </a:ext>
            </a:extLst>
          </p:cNvPr>
          <p:cNvSpPr/>
          <p:nvPr/>
        </p:nvSpPr>
        <p:spPr>
          <a:xfrm>
            <a:off x="9260605" y="2096146"/>
            <a:ext cx="1206666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123536E-6B98-4D40-85B5-6B01B0C7B905}"/>
              </a:ext>
            </a:extLst>
          </p:cNvPr>
          <p:cNvSpPr/>
          <p:nvPr/>
        </p:nvSpPr>
        <p:spPr>
          <a:xfrm>
            <a:off x="8992348" y="3487382"/>
            <a:ext cx="1725105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A5561F1-1B89-4047-BBAA-A5BFF33607E0}"/>
              </a:ext>
            </a:extLst>
          </p:cNvPr>
          <p:cNvSpPr/>
          <p:nvPr/>
        </p:nvSpPr>
        <p:spPr>
          <a:xfrm>
            <a:off x="9136107" y="4879048"/>
            <a:ext cx="1437588" cy="100395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5AB642-F073-4B78-8EE4-B4EE0686A096}"/>
              </a:ext>
            </a:extLst>
          </p:cNvPr>
          <p:cNvGrpSpPr/>
          <p:nvPr/>
        </p:nvGrpSpPr>
        <p:grpSpPr>
          <a:xfrm>
            <a:off x="9654135" y="2279100"/>
            <a:ext cx="348792" cy="649981"/>
            <a:chOff x="1663" y="5669"/>
            <a:chExt cx="330" cy="78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52B8861-DA91-4A22-8C96-0CE76A6EF7E8}"/>
                </a:ext>
              </a:extLst>
            </p:cNvPr>
            <p:cNvSpPr/>
            <p:nvPr/>
          </p:nvSpPr>
          <p:spPr>
            <a:xfrm>
              <a:off x="1729" y="6210"/>
              <a:ext cx="265" cy="24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E79A2E8F-C493-42A7-9D45-801D112F8D77}"/>
                </a:ext>
              </a:extLst>
            </p:cNvPr>
            <p:cNvSpPr/>
            <p:nvPr/>
          </p:nvSpPr>
          <p:spPr>
            <a:xfrm rot="5460000">
              <a:off x="1729" y="6185"/>
              <a:ext cx="252" cy="261"/>
            </a:xfrm>
            <a:prstGeom prst="arc">
              <a:avLst>
                <a:gd name="adj1" fmla="val 12680435"/>
                <a:gd name="adj2" fmla="val 8879908"/>
              </a:avLst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Rounded Rectangle 21">
              <a:extLst>
                <a:ext uri="{FF2B5EF4-FFF2-40B4-BE49-F238E27FC236}">
                  <a16:creationId xmlns:a16="http://schemas.microsoft.com/office/drawing/2014/main" id="{781C6072-3AA3-4149-966D-87DF5858A9B1}"/>
                </a:ext>
              </a:extLst>
            </p:cNvPr>
            <p:cNvSpPr/>
            <p:nvPr/>
          </p:nvSpPr>
          <p:spPr>
            <a:xfrm>
              <a:off x="1800" y="5669"/>
              <a:ext cx="120" cy="54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8BD6124-1F80-40AF-AACC-5BBD0A192AB8}"/>
                </a:ext>
              </a:extLst>
            </p:cNvPr>
            <p:cNvCxnSpPr/>
            <p:nvPr/>
          </p:nvCxnSpPr>
          <p:spPr>
            <a:xfrm>
              <a:off x="1663" y="570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68CAE5-D1CB-400A-B6A6-1DD16281BD0B}"/>
                </a:ext>
              </a:extLst>
            </p:cNvPr>
            <p:cNvCxnSpPr/>
            <p:nvPr/>
          </p:nvCxnSpPr>
          <p:spPr>
            <a:xfrm>
              <a:off x="1667" y="582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6BBF047-CB0B-4433-8B4C-29163F4B1186}"/>
                </a:ext>
              </a:extLst>
            </p:cNvPr>
            <p:cNvCxnSpPr/>
            <p:nvPr/>
          </p:nvCxnSpPr>
          <p:spPr>
            <a:xfrm>
              <a:off x="1670" y="5929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D0FC124-1536-41BB-8827-9D2003C5AF7C}"/>
                </a:ext>
              </a:extLst>
            </p:cNvPr>
            <p:cNvCxnSpPr/>
            <p:nvPr/>
          </p:nvCxnSpPr>
          <p:spPr>
            <a:xfrm>
              <a:off x="1673" y="6021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42F1CB-CE52-4C4A-8974-28449871B129}"/>
                </a:ext>
              </a:extLst>
            </p:cNvPr>
            <p:cNvCxnSpPr/>
            <p:nvPr/>
          </p:nvCxnSpPr>
          <p:spPr>
            <a:xfrm>
              <a:off x="1669" y="6130"/>
              <a:ext cx="7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83">
              <a:extLst>
                <a:ext uri="{FF2B5EF4-FFF2-40B4-BE49-F238E27FC236}">
                  <a16:creationId xmlns:a16="http://schemas.microsoft.com/office/drawing/2014/main" id="{F1A562E6-325D-4AF6-9B79-779BB307AB09}"/>
                </a:ext>
              </a:extLst>
            </p:cNvPr>
            <p:cNvSpPr/>
            <p:nvPr/>
          </p:nvSpPr>
          <p:spPr>
            <a:xfrm>
              <a:off x="1800" y="5866"/>
              <a:ext cx="120" cy="34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3" name="Group 114">
            <a:extLst>
              <a:ext uri="{FF2B5EF4-FFF2-40B4-BE49-F238E27FC236}">
                <a16:creationId xmlns:a16="http://schemas.microsoft.com/office/drawing/2014/main" id="{272F4E88-E3A9-4814-92F4-80893CE66A42}"/>
              </a:ext>
            </a:extLst>
          </p:cNvPr>
          <p:cNvGrpSpPr/>
          <p:nvPr/>
        </p:nvGrpSpPr>
        <p:grpSpPr>
          <a:xfrm>
            <a:off x="9519312" y="5057475"/>
            <a:ext cx="629952" cy="647100"/>
            <a:chOff x="6212" y="6264"/>
            <a:chExt cx="640" cy="655"/>
          </a:xfrm>
        </p:grpSpPr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C357D817-F9E2-430C-8667-A25AE64A6E09}"/>
                </a:ext>
              </a:extLst>
            </p:cNvPr>
            <p:cNvSpPr/>
            <p:nvPr/>
          </p:nvSpPr>
          <p:spPr>
            <a:xfrm rot="13380000">
              <a:off x="6212" y="6264"/>
              <a:ext cx="351" cy="379"/>
            </a:xfrm>
            <a:prstGeom prst="arc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5" name="Group 38">
              <a:extLst>
                <a:ext uri="{FF2B5EF4-FFF2-40B4-BE49-F238E27FC236}">
                  <a16:creationId xmlns:a16="http://schemas.microsoft.com/office/drawing/2014/main" id="{B35904AC-BB68-44FA-BB2D-57955899C4EC}"/>
                </a:ext>
              </a:extLst>
            </p:cNvPr>
            <p:cNvGrpSpPr/>
            <p:nvPr/>
          </p:nvGrpSpPr>
          <p:grpSpPr>
            <a:xfrm>
              <a:off x="6300" y="6299"/>
              <a:ext cx="553" cy="621"/>
              <a:chOff x="1701" y="4369"/>
              <a:chExt cx="551" cy="621"/>
            </a:xfrm>
          </p:grpSpPr>
          <p:sp>
            <p:nvSpPr>
              <p:cNvPr id="66" name="Rounded Rectangle 84">
                <a:extLst>
                  <a:ext uri="{FF2B5EF4-FFF2-40B4-BE49-F238E27FC236}">
                    <a16:creationId xmlns:a16="http://schemas.microsoft.com/office/drawing/2014/main" id="{C43A7301-D367-452E-93CD-93A5305EA950}"/>
                  </a:ext>
                </a:extLst>
              </p:cNvPr>
              <p:cNvSpPr/>
              <p:nvPr/>
            </p:nvSpPr>
            <p:spPr>
              <a:xfrm>
                <a:off x="1880" y="4614"/>
                <a:ext cx="119" cy="377"/>
              </a:xfrm>
              <a:prstGeom prst="round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C190235-156D-4DEF-B6F0-D0D404A567C4}"/>
                  </a:ext>
                </a:extLst>
              </p:cNvPr>
              <p:cNvSpPr/>
              <p:nvPr/>
            </p:nvSpPr>
            <p:spPr>
              <a:xfrm>
                <a:off x="1884" y="4495"/>
                <a:ext cx="119" cy="119"/>
              </a:xfrm>
              <a:prstGeom prst="ellips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E73812AD-4053-444C-81DF-B8BDA811F24B}"/>
                  </a:ext>
                </a:extLst>
              </p:cNvPr>
              <p:cNvSpPr/>
              <p:nvPr/>
            </p:nvSpPr>
            <p:spPr>
              <a:xfrm rot="13380000">
                <a:off x="1781" y="4446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0DE513D9-AFE9-42BF-A248-1FC5EFA5FCDA}"/>
                  </a:ext>
                </a:extLst>
              </p:cNvPr>
              <p:cNvSpPr/>
              <p:nvPr/>
            </p:nvSpPr>
            <p:spPr>
              <a:xfrm rot="13380000">
                <a:off x="1701" y="4397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1E48B2C1-D3B0-4474-BA41-D372AB76962F}"/>
                  </a:ext>
                </a:extLst>
              </p:cNvPr>
              <p:cNvSpPr/>
              <p:nvPr/>
            </p:nvSpPr>
            <p:spPr>
              <a:xfrm rot="3000000">
                <a:off x="1896" y="4442"/>
                <a:ext cx="198" cy="181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CA02CBFE-08B3-4630-BE0B-3C48BF92A1B0}"/>
                  </a:ext>
                </a:extLst>
              </p:cNvPr>
              <p:cNvSpPr/>
              <p:nvPr/>
            </p:nvSpPr>
            <p:spPr>
              <a:xfrm rot="2820000">
                <a:off x="1915" y="4409"/>
                <a:ext cx="258" cy="265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9902C1A8-376E-4513-9584-DE187666838B}"/>
                  </a:ext>
                </a:extLst>
              </p:cNvPr>
              <p:cNvSpPr/>
              <p:nvPr/>
            </p:nvSpPr>
            <p:spPr>
              <a:xfrm rot="2520000">
                <a:off x="1902" y="4369"/>
                <a:ext cx="350" cy="379"/>
              </a:xfrm>
              <a:prstGeom prst="arc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/>
                <a:endParaRPr lang="en-US" strike="noStrike" noProof="1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8CF7536C-8CDE-4CF7-87C3-2055C1ADA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172" y="3594809"/>
            <a:ext cx="1150859" cy="809261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4FBA09B-65B6-420F-95DD-A8B2264D1229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 flipH="1">
            <a:off x="9854901" y="3100100"/>
            <a:ext cx="9037" cy="387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BADA069-F10F-49D7-BDC0-3BF5C7A05863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9854901" y="4491336"/>
            <a:ext cx="0" cy="3877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lowchart: Magnetic Disk 79">
            <a:extLst>
              <a:ext uri="{FF2B5EF4-FFF2-40B4-BE49-F238E27FC236}">
                <a16:creationId xmlns:a16="http://schemas.microsoft.com/office/drawing/2014/main" id="{6CD567A5-A9EF-482E-96C4-A5EB7DAC3F70}"/>
              </a:ext>
            </a:extLst>
          </p:cNvPr>
          <p:cNvSpPr/>
          <p:nvPr/>
        </p:nvSpPr>
        <p:spPr bwMode="auto">
          <a:xfrm>
            <a:off x="8208416" y="2271568"/>
            <a:ext cx="403717" cy="40011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1" name="Flowchart: Magnetic Disk 80">
            <a:extLst>
              <a:ext uri="{FF2B5EF4-FFF2-40B4-BE49-F238E27FC236}">
                <a16:creationId xmlns:a16="http://schemas.microsoft.com/office/drawing/2014/main" id="{37452ED9-C71B-4F29-8045-4F52927FB6FC}"/>
              </a:ext>
            </a:extLst>
          </p:cNvPr>
          <p:cNvSpPr/>
          <p:nvPr/>
        </p:nvSpPr>
        <p:spPr bwMode="auto">
          <a:xfrm>
            <a:off x="8256250" y="3728617"/>
            <a:ext cx="403717" cy="40011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Flowchart: Magnetic Disk 81">
            <a:extLst>
              <a:ext uri="{FF2B5EF4-FFF2-40B4-BE49-F238E27FC236}">
                <a16:creationId xmlns:a16="http://schemas.microsoft.com/office/drawing/2014/main" id="{28E17CC0-7FF0-40FB-B911-9DB5F92B46A3}"/>
              </a:ext>
            </a:extLst>
          </p:cNvPr>
          <p:cNvSpPr/>
          <p:nvPr/>
        </p:nvSpPr>
        <p:spPr bwMode="auto">
          <a:xfrm>
            <a:off x="8054391" y="5099311"/>
            <a:ext cx="403717" cy="40011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Flowchart: Magnetic Disk 82">
            <a:extLst>
              <a:ext uri="{FF2B5EF4-FFF2-40B4-BE49-F238E27FC236}">
                <a16:creationId xmlns:a16="http://schemas.microsoft.com/office/drawing/2014/main" id="{C39832EF-FF63-485C-B93D-27BC467238AB}"/>
              </a:ext>
            </a:extLst>
          </p:cNvPr>
          <p:cNvSpPr/>
          <p:nvPr/>
        </p:nvSpPr>
        <p:spPr bwMode="auto">
          <a:xfrm>
            <a:off x="8451528" y="5099311"/>
            <a:ext cx="403717" cy="40011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94651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8F03-0FE9-44E4-96A1-19DEEC0165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Alpaca: Intermittent Execution Without Checkpoints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17534-285E-4920-83A8-B3F2E3507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696" y="4165273"/>
            <a:ext cx="10984608" cy="1655762"/>
          </a:xfrm>
        </p:spPr>
        <p:txBody>
          <a:bodyPr/>
          <a:lstStyle/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A4483-A585-46AF-A570-10F1F481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ACF91-01D2-4E36-8D51-FD10FD1A8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2" y="5393679"/>
            <a:ext cx="2081853" cy="1327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91D3F-7B7C-4F24-BC3C-7AA220109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01" y="6075651"/>
            <a:ext cx="3067050" cy="704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75FCA5-5DD6-4293-BBAF-11A0DCADA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78" y="3631883"/>
            <a:ext cx="4097443" cy="30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57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C8541-3DA2-4AF5-A456-16E4061FF685}"/>
              </a:ext>
            </a:extLst>
          </p:cNvPr>
          <p:cNvSpPr txBox="1"/>
          <p:nvPr/>
        </p:nvSpPr>
        <p:spPr>
          <a:xfrm>
            <a:off x="709353" y="1396539"/>
            <a:ext cx="9470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Task-Based Programming Model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Compiler-Automated Data Privatization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Efficient Runtime Library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1303-35BF-42C6-95C5-FC788CC8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33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96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C8541-3DA2-4AF5-A456-16E4061FF685}"/>
              </a:ext>
            </a:extLst>
          </p:cNvPr>
          <p:cNvSpPr txBox="1"/>
          <p:nvPr/>
        </p:nvSpPr>
        <p:spPr>
          <a:xfrm>
            <a:off x="709353" y="1396539"/>
            <a:ext cx="9470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Task-Based Programming Model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Compiler-Automated Data Privatization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Efficient Runtime Library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1303-35BF-42C6-95C5-FC788CC8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34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D09076-E8EB-4CC0-A6FD-56EEDE0A5B44}"/>
              </a:ext>
            </a:extLst>
          </p:cNvPr>
          <p:cNvSpPr/>
          <p:nvPr/>
        </p:nvSpPr>
        <p:spPr>
          <a:xfrm>
            <a:off x="1482277" y="4899991"/>
            <a:ext cx="8605940" cy="135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411E1B-8D65-4DE1-AE1A-BC011698A195}"/>
              </a:ext>
            </a:extLst>
          </p:cNvPr>
          <p:cNvSpPr txBox="1"/>
          <p:nvPr/>
        </p:nvSpPr>
        <p:spPr>
          <a:xfrm>
            <a:off x="1615781" y="4976634"/>
            <a:ext cx="8338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detail on: </a:t>
            </a:r>
          </a:p>
          <a:p>
            <a:r>
              <a:rPr lang="en-US" sz="2400" dirty="0" err="1"/>
              <a:t>Kiwan</a:t>
            </a:r>
            <a:r>
              <a:rPr lang="en-US" sz="2400" dirty="0"/>
              <a:t> </a:t>
            </a:r>
            <a:r>
              <a:rPr lang="en-US" sz="2400" dirty="0" err="1"/>
              <a:t>Maeng</a:t>
            </a:r>
            <a:r>
              <a:rPr lang="en-US" sz="2400" dirty="0"/>
              <a:t>, Alexei Colin, and Brandon Lucia. "Alpaca: Intermittent execution without checkpoints." OOPSLA (2017)</a:t>
            </a:r>
          </a:p>
        </p:txBody>
      </p:sp>
    </p:spTree>
    <p:extLst>
      <p:ext uri="{BB962C8B-B14F-4D97-AF65-F5344CB8AC3E}">
        <p14:creationId xmlns:p14="http://schemas.microsoft.com/office/powerpoint/2010/main" val="3770602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Alpaca: Task-Based Programming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1303-35BF-42C6-95C5-FC788CC8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35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30DB-1C1F-499E-877A-86469BF1C45C}"/>
              </a:ext>
            </a:extLst>
          </p:cNvPr>
          <p:cNvSpPr txBox="1"/>
          <p:nvPr/>
        </p:nvSpPr>
        <p:spPr>
          <a:xfrm>
            <a:off x="2977005" y="2274838"/>
            <a:ext cx="4434034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while (1)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while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data[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(data);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11367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Divide the Workload Into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1303-35BF-42C6-95C5-FC788CC8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36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36E43-6B05-4FD6-8D30-56989FB159F4}"/>
              </a:ext>
            </a:extLst>
          </p:cNvPr>
          <p:cNvCxnSpPr>
            <a:cxnSpLocks/>
          </p:cNvCxnSpPr>
          <p:nvPr/>
        </p:nvCxnSpPr>
        <p:spPr bwMode="auto">
          <a:xfrm>
            <a:off x="1924801" y="3159070"/>
            <a:ext cx="6538442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32AED3-28DD-4E2E-84A8-0A21C0213D2F}"/>
              </a:ext>
            </a:extLst>
          </p:cNvPr>
          <p:cNvCxnSpPr>
            <a:cxnSpLocks/>
          </p:cNvCxnSpPr>
          <p:nvPr/>
        </p:nvCxnSpPr>
        <p:spPr bwMode="auto">
          <a:xfrm>
            <a:off x="1924801" y="3708757"/>
            <a:ext cx="6538442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572541-CA93-4E01-9C94-A3A45CFEF191}"/>
              </a:ext>
            </a:extLst>
          </p:cNvPr>
          <p:cNvSpPr txBox="1"/>
          <p:nvPr/>
        </p:nvSpPr>
        <p:spPr>
          <a:xfrm>
            <a:off x="7768851" y="2053698"/>
            <a:ext cx="28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50040-554F-448D-9560-E7E5E660D0E4}"/>
              </a:ext>
            </a:extLst>
          </p:cNvPr>
          <p:cNvSpPr txBox="1"/>
          <p:nvPr/>
        </p:nvSpPr>
        <p:spPr>
          <a:xfrm>
            <a:off x="7768851" y="3159070"/>
            <a:ext cx="28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8981D-0E74-4D49-920A-F5595C7B6CB3}"/>
              </a:ext>
            </a:extLst>
          </p:cNvPr>
          <p:cNvSpPr txBox="1"/>
          <p:nvPr/>
        </p:nvSpPr>
        <p:spPr>
          <a:xfrm>
            <a:off x="7768851" y="4242437"/>
            <a:ext cx="28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3E869-0748-412E-ACB5-0FBCB91F2599}"/>
              </a:ext>
            </a:extLst>
          </p:cNvPr>
          <p:cNvSpPr txBox="1"/>
          <p:nvPr/>
        </p:nvSpPr>
        <p:spPr>
          <a:xfrm>
            <a:off x="2977005" y="2274838"/>
            <a:ext cx="4434034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while (1)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while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data[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(data);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50910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Divide the Workload Into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1303-35BF-42C6-95C5-FC788CC8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37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F36E43-6B05-4FD6-8D30-56989FB159F4}"/>
              </a:ext>
            </a:extLst>
          </p:cNvPr>
          <p:cNvCxnSpPr>
            <a:cxnSpLocks/>
          </p:cNvCxnSpPr>
          <p:nvPr/>
        </p:nvCxnSpPr>
        <p:spPr bwMode="auto">
          <a:xfrm>
            <a:off x="1924801" y="3159070"/>
            <a:ext cx="6538442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32AED3-28DD-4E2E-84A8-0A21C0213D2F}"/>
              </a:ext>
            </a:extLst>
          </p:cNvPr>
          <p:cNvCxnSpPr>
            <a:cxnSpLocks/>
          </p:cNvCxnSpPr>
          <p:nvPr/>
        </p:nvCxnSpPr>
        <p:spPr bwMode="auto">
          <a:xfrm>
            <a:off x="1924801" y="3708757"/>
            <a:ext cx="6538442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572541-CA93-4E01-9C94-A3A45CFEF191}"/>
              </a:ext>
            </a:extLst>
          </p:cNvPr>
          <p:cNvSpPr txBox="1"/>
          <p:nvPr/>
        </p:nvSpPr>
        <p:spPr>
          <a:xfrm>
            <a:off x="7768851" y="2053698"/>
            <a:ext cx="28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50040-554F-448D-9560-E7E5E660D0E4}"/>
              </a:ext>
            </a:extLst>
          </p:cNvPr>
          <p:cNvSpPr txBox="1"/>
          <p:nvPr/>
        </p:nvSpPr>
        <p:spPr>
          <a:xfrm>
            <a:off x="7768851" y="3159070"/>
            <a:ext cx="28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8981D-0E74-4D49-920A-F5595C7B6CB3}"/>
              </a:ext>
            </a:extLst>
          </p:cNvPr>
          <p:cNvSpPr txBox="1"/>
          <p:nvPr/>
        </p:nvSpPr>
        <p:spPr>
          <a:xfrm>
            <a:off x="7768851" y="4242437"/>
            <a:ext cx="28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endParaRPr lang="en-US" sz="2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3E869-0748-412E-ACB5-0FBCB91F2599}"/>
              </a:ext>
            </a:extLst>
          </p:cNvPr>
          <p:cNvSpPr txBox="1"/>
          <p:nvPr/>
        </p:nvSpPr>
        <p:spPr>
          <a:xfrm>
            <a:off x="2977005" y="2274838"/>
            <a:ext cx="4434034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while (1)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while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data[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(data);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192FB6-7E5D-4A15-8456-58634F00038A}"/>
              </a:ext>
            </a:extLst>
          </p:cNvPr>
          <p:cNvSpPr txBox="1"/>
          <p:nvPr/>
        </p:nvSpPr>
        <p:spPr>
          <a:xfrm>
            <a:off x="1728277" y="5775125"/>
            <a:ext cx="1678972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57B45B-C439-4CDA-A151-CB33A106D65A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3423684" y="5959792"/>
            <a:ext cx="17472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0EF47-11A9-4F2F-9D10-288A2DF243A2}"/>
              </a:ext>
            </a:extLst>
          </p:cNvPr>
          <p:cNvSpPr/>
          <p:nvPr/>
        </p:nvSpPr>
        <p:spPr>
          <a:xfrm>
            <a:off x="1711842" y="5366184"/>
            <a:ext cx="1711842" cy="11872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463185-4320-4D30-8DB3-B5E788E2F449}"/>
              </a:ext>
            </a:extLst>
          </p:cNvPr>
          <p:cNvSpPr txBox="1"/>
          <p:nvPr/>
        </p:nvSpPr>
        <p:spPr>
          <a:xfrm>
            <a:off x="5187403" y="5775125"/>
            <a:ext cx="1678972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A6B8DB-95BA-4358-AC4C-85CBF0A89110}"/>
              </a:ext>
            </a:extLst>
          </p:cNvPr>
          <p:cNvSpPr/>
          <p:nvPr/>
        </p:nvSpPr>
        <p:spPr>
          <a:xfrm>
            <a:off x="5170968" y="5366184"/>
            <a:ext cx="1711842" cy="11872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7DE86D-913A-4F6B-A0EF-9B6B68E271A2}"/>
              </a:ext>
            </a:extLst>
          </p:cNvPr>
          <p:cNvCxnSpPr>
            <a:cxnSpLocks/>
          </p:cNvCxnSpPr>
          <p:nvPr/>
        </p:nvCxnSpPr>
        <p:spPr>
          <a:xfrm>
            <a:off x="6882810" y="5868417"/>
            <a:ext cx="17472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1E98EF-F174-4838-AE21-5A34F0D5D865}"/>
              </a:ext>
            </a:extLst>
          </p:cNvPr>
          <p:cNvSpPr txBox="1"/>
          <p:nvPr/>
        </p:nvSpPr>
        <p:spPr>
          <a:xfrm>
            <a:off x="8646529" y="5768814"/>
            <a:ext cx="1678972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C8245-2C57-494B-8EB4-C3FA59B88EA2}"/>
              </a:ext>
            </a:extLst>
          </p:cNvPr>
          <p:cNvSpPr/>
          <p:nvPr/>
        </p:nvSpPr>
        <p:spPr>
          <a:xfrm>
            <a:off x="8630094" y="5359873"/>
            <a:ext cx="1711842" cy="11872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E2511F-52AA-4C78-A73E-9E17F339D5C3}"/>
              </a:ext>
            </a:extLst>
          </p:cNvPr>
          <p:cNvGrpSpPr/>
          <p:nvPr/>
        </p:nvGrpSpPr>
        <p:grpSpPr>
          <a:xfrm rot="10800000">
            <a:off x="5838164" y="5069992"/>
            <a:ext cx="342900" cy="321780"/>
            <a:chOff x="10602686" y="4012551"/>
            <a:chExt cx="342900" cy="32178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7803EF1-5887-46A8-942D-A6D4EEA578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2686" y="4012551"/>
              <a:ext cx="342900" cy="309080"/>
            </a:xfrm>
            <a:prstGeom prst="bentConnector3">
              <a:avLst>
                <a:gd name="adj1" fmla="val 100794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D66C673-94BE-4DCD-BC26-4D7E4DFD2D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02686" y="4040015"/>
              <a:ext cx="10886" cy="2943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FBB271-FA9B-4521-9C47-1038FECD0C90}"/>
              </a:ext>
            </a:extLst>
          </p:cNvPr>
          <p:cNvCxnSpPr>
            <a:cxnSpLocks/>
          </p:cNvCxnSpPr>
          <p:nvPr/>
        </p:nvCxnSpPr>
        <p:spPr>
          <a:xfrm flipH="1">
            <a:off x="6882810" y="6138147"/>
            <a:ext cx="1747284" cy="109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98621C-E943-4F49-B103-C3FE0CADD18C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148316" y="5959792"/>
            <a:ext cx="5635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679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Declare Tasks: TASK() Keyword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402836-7057-4FCA-9426-EA49F70D84FE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000854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Define Tasks: Void Function With task_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16188-1306-4946-88DA-51CDEA409ED7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TRANSITION_TO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60F97-FE1A-475C-9982-E46BAD22F23B}"/>
              </a:ext>
            </a:extLst>
          </p:cNvPr>
          <p:cNvSpPr txBox="1"/>
          <p:nvPr/>
        </p:nvSpPr>
        <p:spPr>
          <a:xfrm>
            <a:off x="7579059" y="1718152"/>
            <a:ext cx="4303643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data[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TRANSITION_TO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TRANSITION_TO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B3D96-2897-4826-A6E6-347E03C40D52}"/>
              </a:ext>
            </a:extLst>
          </p:cNvPr>
          <p:cNvSpPr txBox="1"/>
          <p:nvPr/>
        </p:nvSpPr>
        <p:spPr>
          <a:xfrm>
            <a:off x="7418140" y="4560963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(data);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TRANSITION_TO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F2BC80-4688-4F1D-9B9F-F97A258BF08E}"/>
              </a:ext>
            </a:extLst>
          </p:cNvPr>
          <p:cNvCxnSpPr>
            <a:stCxn id="4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ED026A-9A5E-43E8-A26B-C09B1878CBFE}"/>
              </a:ext>
            </a:extLst>
          </p:cNvPr>
          <p:cNvCxnSpPr>
            <a:cxnSpLocks/>
          </p:cNvCxnSpPr>
          <p:nvPr/>
        </p:nvCxnSpPr>
        <p:spPr>
          <a:xfrm flipH="1">
            <a:off x="10246768" y="4014850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1E3A88-EF92-4BB1-9153-B1A3A085FB3D}"/>
              </a:ext>
            </a:extLst>
          </p:cNvPr>
          <p:cNvCxnSpPr>
            <a:cxnSpLocks/>
          </p:cNvCxnSpPr>
          <p:nvPr/>
        </p:nvCxnSpPr>
        <p:spPr>
          <a:xfrm flipV="1">
            <a:off x="8771754" y="3998947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0">
            <a:extLst>
              <a:ext uri="{FF2B5EF4-FFF2-40B4-BE49-F238E27FC236}">
                <a16:creationId xmlns:a16="http://schemas.microsoft.com/office/drawing/2014/main" id="{AFC5EC3C-F932-466E-A292-85BAA40B69CB}"/>
              </a:ext>
            </a:extLst>
          </p:cNvPr>
          <p:cNvCxnSpPr>
            <a:cxnSpLocks/>
          </p:cNvCxnSpPr>
          <p:nvPr/>
        </p:nvCxnSpPr>
        <p:spPr>
          <a:xfrm flipV="1">
            <a:off x="10602686" y="4012551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A42243-AFC8-4F96-9C09-B7C203E34D3F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040015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81204F-4C67-4562-970A-76853ECE58A1}"/>
              </a:ext>
            </a:extLst>
          </p:cNvPr>
          <p:cNvSpPr txBox="1"/>
          <p:nvPr/>
        </p:nvSpPr>
        <p:spPr>
          <a:xfrm>
            <a:off x="287524" y="6256695"/>
            <a:ext cx="766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Tasks should always start with a prefix </a:t>
            </a:r>
            <a:r>
              <a:rPr lang="en-US" b="1" dirty="0">
                <a:solidFill>
                  <a:srgbClr val="FF0000"/>
                </a:solidFill>
              </a:rPr>
              <a:t>task_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0F3C82-1D1B-4445-A009-C612977CBD5B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386114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No batteries –&gt; intermittent power supply</a:t>
            </a:r>
          </a:p>
        </p:txBody>
      </p:sp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1176D97-391C-4FC2-9F71-A0B326F2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95" y="1281851"/>
            <a:ext cx="6720840" cy="3166518"/>
          </a:xfrm>
          <a:prstGeom prst="rect">
            <a:avLst/>
          </a:prstGeom>
        </p:spPr>
      </p:pic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E7FD0B2-9A6F-43C2-9CA7-591E067B0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00" y="1692362"/>
            <a:ext cx="6096000" cy="251301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5A76FBD-AB89-46BE-8D6E-80E43339D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00" y="2365258"/>
            <a:ext cx="6019800" cy="290568"/>
          </a:xfrm>
          <a:prstGeom prst="rect">
            <a:avLst/>
          </a:prstGeom>
        </p:spPr>
      </p:pic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BFACBA44-5369-4744-AA36-2E302B10874C}"/>
              </a:ext>
            </a:extLst>
          </p:cNvPr>
          <p:cNvSpPr/>
          <p:nvPr/>
        </p:nvSpPr>
        <p:spPr bwMode="auto">
          <a:xfrm>
            <a:off x="4740482" y="5471385"/>
            <a:ext cx="640080" cy="640080"/>
          </a:xfrm>
          <a:prstGeom prst="flowChartMagneticDisk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2030D5D0-E620-4DF5-9103-C3F89B0F5542}"/>
              </a:ext>
            </a:extLst>
          </p:cNvPr>
          <p:cNvSpPr/>
          <p:nvPr/>
        </p:nvSpPr>
        <p:spPr bwMode="auto">
          <a:xfrm>
            <a:off x="5378307" y="5471385"/>
            <a:ext cx="640080" cy="640080"/>
          </a:xfrm>
          <a:prstGeom prst="flowChartMagneticDisk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6481323D-1B18-4B07-9055-B68EB4CBD6D0}"/>
              </a:ext>
            </a:extLst>
          </p:cNvPr>
          <p:cNvSpPr/>
          <p:nvPr/>
        </p:nvSpPr>
        <p:spPr bwMode="auto">
          <a:xfrm>
            <a:off x="6018387" y="5471385"/>
            <a:ext cx="640080" cy="640080"/>
          </a:xfrm>
          <a:prstGeom prst="flowChartMagneticDisk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70B077FC-947A-49E9-B470-A8930D1918EC}"/>
              </a:ext>
            </a:extLst>
          </p:cNvPr>
          <p:cNvSpPr/>
          <p:nvPr/>
        </p:nvSpPr>
        <p:spPr bwMode="auto">
          <a:xfrm>
            <a:off x="4740482" y="5465735"/>
            <a:ext cx="640080" cy="640080"/>
          </a:xfrm>
          <a:prstGeom prst="flowChartMagneticDisk">
            <a:avLst/>
          </a:prstGeom>
          <a:ln w="19050"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9B65E4D5-A8AA-43D3-81FF-47AD7E4EA780}"/>
              </a:ext>
            </a:extLst>
          </p:cNvPr>
          <p:cNvSpPr/>
          <p:nvPr/>
        </p:nvSpPr>
        <p:spPr bwMode="auto">
          <a:xfrm>
            <a:off x="5378307" y="5465735"/>
            <a:ext cx="640080" cy="640080"/>
          </a:xfrm>
          <a:prstGeom prst="flowChartMagneticDisk">
            <a:avLst/>
          </a:prstGeom>
          <a:ln w="19050"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CBEAD5B8-0D54-4D9B-83E2-9AE7D5A7BB03}"/>
              </a:ext>
            </a:extLst>
          </p:cNvPr>
          <p:cNvSpPr/>
          <p:nvPr/>
        </p:nvSpPr>
        <p:spPr bwMode="auto">
          <a:xfrm>
            <a:off x="6018387" y="5465735"/>
            <a:ext cx="640080" cy="640080"/>
          </a:xfrm>
          <a:prstGeom prst="flowChartMagneticDisk">
            <a:avLst/>
          </a:prstGeom>
          <a:ln w="19050"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530946B6-7A3E-428F-81F5-55041BCA2FAC}"/>
              </a:ext>
            </a:extLst>
          </p:cNvPr>
          <p:cNvSpPr/>
          <p:nvPr/>
        </p:nvSpPr>
        <p:spPr bwMode="auto">
          <a:xfrm>
            <a:off x="4733565" y="5466705"/>
            <a:ext cx="640080" cy="640080"/>
          </a:xfrm>
          <a:prstGeom prst="flowChartMagneticDisk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Flowchart: Magnetic Disk 20">
            <a:extLst>
              <a:ext uri="{FF2B5EF4-FFF2-40B4-BE49-F238E27FC236}">
                <a16:creationId xmlns:a16="http://schemas.microsoft.com/office/drawing/2014/main" id="{79334FD4-E0B6-4366-901C-FE2B31B85688}"/>
              </a:ext>
            </a:extLst>
          </p:cNvPr>
          <p:cNvSpPr/>
          <p:nvPr/>
        </p:nvSpPr>
        <p:spPr bwMode="auto">
          <a:xfrm>
            <a:off x="5371390" y="5466757"/>
            <a:ext cx="640080" cy="640080"/>
          </a:xfrm>
          <a:prstGeom prst="flowChartMagneticDisk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59566D64-3E70-4A96-B002-FCD654C37144}"/>
              </a:ext>
            </a:extLst>
          </p:cNvPr>
          <p:cNvSpPr/>
          <p:nvPr/>
        </p:nvSpPr>
        <p:spPr bwMode="auto">
          <a:xfrm>
            <a:off x="6011470" y="5466705"/>
            <a:ext cx="640080" cy="640080"/>
          </a:xfrm>
          <a:prstGeom prst="flowChartMagneticDisk">
            <a:avLst/>
          </a:prstGeom>
          <a:solidFill>
            <a:schemeClr val="accent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76A630-BA5C-41D5-B647-52A0161592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2768"/>
          <a:stretch/>
        </p:blipFill>
        <p:spPr>
          <a:xfrm>
            <a:off x="4724392" y="5439983"/>
            <a:ext cx="658425" cy="376828"/>
          </a:xfrm>
          <a:prstGeom prst="rect">
            <a:avLst/>
          </a:pr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AB4CEE88-7744-43FE-98AA-90ED8903AFAF}"/>
              </a:ext>
            </a:extLst>
          </p:cNvPr>
          <p:cNvSpPr/>
          <p:nvPr/>
        </p:nvSpPr>
        <p:spPr bwMode="auto">
          <a:xfrm>
            <a:off x="4724392" y="5602234"/>
            <a:ext cx="658426" cy="328400"/>
          </a:xfrm>
          <a:prstGeom prst="arc">
            <a:avLst>
              <a:gd name="adj1" fmla="val 532991"/>
              <a:gd name="adj2" fmla="val 10317496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D184F6-FC00-4FD3-8104-97E2FE31A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2768"/>
          <a:stretch/>
        </p:blipFill>
        <p:spPr>
          <a:xfrm>
            <a:off x="5362217" y="5456210"/>
            <a:ext cx="658425" cy="376828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9BB36BBD-FCCE-4E25-A140-53355C882F6A}"/>
              </a:ext>
            </a:extLst>
          </p:cNvPr>
          <p:cNvSpPr/>
          <p:nvPr/>
        </p:nvSpPr>
        <p:spPr bwMode="auto">
          <a:xfrm>
            <a:off x="5362217" y="5618461"/>
            <a:ext cx="658426" cy="328400"/>
          </a:xfrm>
          <a:prstGeom prst="arc">
            <a:avLst>
              <a:gd name="adj1" fmla="val 532991"/>
              <a:gd name="adj2" fmla="val 10317496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05005F-5678-41F9-8C6C-EB6B4729CF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2768"/>
          <a:stretch/>
        </p:blipFill>
        <p:spPr>
          <a:xfrm>
            <a:off x="6000042" y="5456210"/>
            <a:ext cx="658425" cy="376828"/>
          </a:xfrm>
          <a:prstGeom prst="rect">
            <a:avLst/>
          </a:prstGeom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9573F24B-DD6D-4643-9135-D3D4716C9C71}"/>
              </a:ext>
            </a:extLst>
          </p:cNvPr>
          <p:cNvSpPr/>
          <p:nvPr/>
        </p:nvSpPr>
        <p:spPr bwMode="auto">
          <a:xfrm>
            <a:off x="6000042" y="5618461"/>
            <a:ext cx="658426" cy="328400"/>
          </a:xfrm>
          <a:prstGeom prst="arc">
            <a:avLst>
              <a:gd name="adj1" fmla="val 532991"/>
              <a:gd name="adj2" fmla="val 10317496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8D62A47-11E2-4DA6-84CE-79CFA1083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52" y="4868366"/>
            <a:ext cx="1418588" cy="14245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4C2B2B-7B77-4B49-A107-A7C3562AE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24" y="4896367"/>
            <a:ext cx="1495977" cy="1424532"/>
          </a:xfrm>
          <a:prstGeom prst="rect">
            <a:avLst/>
          </a:prstGeom>
        </p:spPr>
      </p:pic>
      <p:pic>
        <p:nvPicPr>
          <p:cNvPr id="31" name="Picture 3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F1A9C97-D4C9-4D10-8ECC-487FCA5D8E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61" y="4820434"/>
            <a:ext cx="524286" cy="555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0622A9-2D32-4437-8200-7220351284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61" y="4823873"/>
            <a:ext cx="526854" cy="55778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1CE19A-2BF9-4839-8766-E40932569AAB}"/>
              </a:ext>
            </a:extLst>
          </p:cNvPr>
          <p:cNvCxnSpPr>
            <a:cxnSpLocks/>
          </p:cNvCxnSpPr>
          <p:nvPr/>
        </p:nvCxnSpPr>
        <p:spPr bwMode="auto">
          <a:xfrm>
            <a:off x="3832208" y="5737974"/>
            <a:ext cx="9082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D2DFF35-0771-4A77-8AB8-E1BC6F264A42}"/>
              </a:ext>
            </a:extLst>
          </p:cNvPr>
          <p:cNvCxnSpPr>
            <a:cxnSpLocks/>
          </p:cNvCxnSpPr>
          <p:nvPr/>
        </p:nvCxnSpPr>
        <p:spPr bwMode="auto">
          <a:xfrm>
            <a:off x="6658468" y="5736453"/>
            <a:ext cx="9082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53DB41-F7A7-4C30-9094-BF5A20DA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4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37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4" grpId="0" animBg="1"/>
      <p:bldP spid="24" grpId="1" animBg="1"/>
      <p:bldP spid="24" grpId="2" animBg="1"/>
      <p:bldP spid="26" grpId="0" animBg="1"/>
      <p:bldP spid="26" grpId="1" animBg="1"/>
      <p:bldP spid="26" grpId="2" animBg="1"/>
      <p:bldP spid="28" grpId="0" animBg="1"/>
      <p:bldP spid="28" grpId="1" animBg="1"/>
      <p:bldP spid="28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Declare Task Shared </a:t>
            </a:r>
            <a:r>
              <a:rPr lang="en-US" sz="4000" b="1" dirty="0" err="1"/>
              <a:t>Vars</a:t>
            </a:r>
            <a:r>
              <a:rPr lang="en-US" sz="4000" b="1" dirty="0"/>
              <a:t>: TASK_SHARED()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A3E09-EB54-42FE-A7F7-7DAA14E6FC7C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A0594-D636-490F-92E1-00B3793DFC2F}"/>
              </a:ext>
            </a:extLst>
          </p:cNvPr>
          <p:cNvSpPr txBox="1"/>
          <p:nvPr/>
        </p:nvSpPr>
        <p:spPr>
          <a:xfrm>
            <a:off x="7579059" y="1718152"/>
            <a:ext cx="4303643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data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10DDA-C082-493E-B87A-302271E04030}"/>
              </a:ext>
            </a:extLst>
          </p:cNvPr>
          <p:cNvSpPr txBox="1"/>
          <p:nvPr/>
        </p:nvSpPr>
        <p:spPr>
          <a:xfrm>
            <a:off x="7418140" y="4560963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6CEEF1-83AA-4097-92A0-12C3FDF8155C}"/>
              </a:ext>
            </a:extLst>
          </p:cNvPr>
          <p:cNvCxnSpPr>
            <a:stCxn id="14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C6FEE5-C3DF-4A60-A3E9-718B383F7D9D}"/>
              </a:ext>
            </a:extLst>
          </p:cNvPr>
          <p:cNvCxnSpPr>
            <a:cxnSpLocks/>
          </p:cNvCxnSpPr>
          <p:nvPr/>
        </p:nvCxnSpPr>
        <p:spPr>
          <a:xfrm flipH="1">
            <a:off x="10246768" y="4014850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C03DB2-759B-40D5-866C-3C4257AD09FB}"/>
              </a:ext>
            </a:extLst>
          </p:cNvPr>
          <p:cNvCxnSpPr>
            <a:cxnSpLocks/>
          </p:cNvCxnSpPr>
          <p:nvPr/>
        </p:nvCxnSpPr>
        <p:spPr>
          <a:xfrm flipV="1">
            <a:off x="8771754" y="3998947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0">
            <a:extLst>
              <a:ext uri="{FF2B5EF4-FFF2-40B4-BE49-F238E27FC236}">
                <a16:creationId xmlns:a16="http://schemas.microsoft.com/office/drawing/2014/main" id="{AE8E8762-5977-4D76-BA66-6D482E77FE6A}"/>
              </a:ext>
            </a:extLst>
          </p:cNvPr>
          <p:cNvCxnSpPr>
            <a:cxnSpLocks/>
          </p:cNvCxnSpPr>
          <p:nvPr/>
        </p:nvCxnSpPr>
        <p:spPr>
          <a:xfrm flipV="1">
            <a:off x="10602686" y="4012551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3926E0-00BD-4B05-A64C-FA543F5C7731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040015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EBB52A-531F-4899-8D66-79C1CBD0AE9E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563953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Declare Task Shared </a:t>
            </a:r>
            <a:r>
              <a:rPr lang="en-US" sz="4000" b="1" dirty="0" err="1"/>
              <a:t>Vars</a:t>
            </a:r>
            <a:r>
              <a:rPr lang="en-US" sz="4000" b="1" dirty="0"/>
              <a:t>: TASK_SHARED()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A3E09-EB54-42FE-A7F7-7DAA14E6FC7C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A0594-D636-490F-92E1-00B3793DFC2F}"/>
              </a:ext>
            </a:extLst>
          </p:cNvPr>
          <p:cNvSpPr txBox="1"/>
          <p:nvPr/>
        </p:nvSpPr>
        <p:spPr>
          <a:xfrm>
            <a:off x="7579059" y="1718152"/>
            <a:ext cx="4303643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data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10DDA-C082-493E-B87A-302271E04030}"/>
              </a:ext>
            </a:extLst>
          </p:cNvPr>
          <p:cNvSpPr txBox="1"/>
          <p:nvPr/>
        </p:nvSpPr>
        <p:spPr>
          <a:xfrm>
            <a:off x="7418140" y="4560963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6CEEF1-83AA-4097-92A0-12C3FDF8155C}"/>
              </a:ext>
            </a:extLst>
          </p:cNvPr>
          <p:cNvCxnSpPr>
            <a:stCxn id="14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C6FEE5-C3DF-4A60-A3E9-718B383F7D9D}"/>
              </a:ext>
            </a:extLst>
          </p:cNvPr>
          <p:cNvCxnSpPr>
            <a:cxnSpLocks/>
          </p:cNvCxnSpPr>
          <p:nvPr/>
        </p:nvCxnSpPr>
        <p:spPr>
          <a:xfrm flipH="1">
            <a:off x="10246768" y="4014850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C03DB2-759B-40D5-866C-3C4257AD09FB}"/>
              </a:ext>
            </a:extLst>
          </p:cNvPr>
          <p:cNvCxnSpPr>
            <a:cxnSpLocks/>
          </p:cNvCxnSpPr>
          <p:nvPr/>
        </p:nvCxnSpPr>
        <p:spPr>
          <a:xfrm flipV="1">
            <a:off x="8771754" y="3998947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0">
            <a:extLst>
              <a:ext uri="{FF2B5EF4-FFF2-40B4-BE49-F238E27FC236}">
                <a16:creationId xmlns:a16="http://schemas.microsoft.com/office/drawing/2014/main" id="{AE8E8762-5977-4D76-BA66-6D482E77FE6A}"/>
              </a:ext>
            </a:extLst>
          </p:cNvPr>
          <p:cNvCxnSpPr>
            <a:cxnSpLocks/>
          </p:cNvCxnSpPr>
          <p:nvPr/>
        </p:nvCxnSpPr>
        <p:spPr>
          <a:xfrm flipV="1">
            <a:off x="10602686" y="4012551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3926E0-00BD-4B05-A64C-FA543F5C7731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040015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EBB52A-531F-4899-8D66-79C1CBD0AE9E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3D4D5-F441-49F1-B336-292E3E513819}"/>
              </a:ext>
            </a:extLst>
          </p:cNvPr>
          <p:cNvSpPr txBox="1"/>
          <p:nvPr/>
        </p:nvSpPr>
        <p:spPr>
          <a:xfrm>
            <a:off x="194995" y="3356625"/>
            <a:ext cx="38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data, 5);</a:t>
            </a:r>
          </a:p>
        </p:txBody>
      </p:sp>
    </p:spTree>
    <p:extLst>
      <p:ext uri="{BB962C8B-B14F-4D97-AF65-F5344CB8AC3E}">
        <p14:creationId xmlns:p14="http://schemas.microsoft.com/office/powerpoint/2010/main" val="1383374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Declare Task Shared </a:t>
            </a:r>
            <a:r>
              <a:rPr lang="en-US" sz="4000" b="1" dirty="0" err="1"/>
              <a:t>Vars</a:t>
            </a:r>
            <a:r>
              <a:rPr lang="en-US" sz="4000" b="1" dirty="0"/>
              <a:t>: TASK_SHARED()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A3E09-EB54-42FE-A7F7-7DAA14E6FC7C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A0594-D636-490F-92E1-00B3793DFC2F}"/>
              </a:ext>
            </a:extLst>
          </p:cNvPr>
          <p:cNvSpPr txBox="1"/>
          <p:nvPr/>
        </p:nvSpPr>
        <p:spPr>
          <a:xfrm>
            <a:off x="7579059" y="1718152"/>
            <a:ext cx="4303643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data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10DDA-C082-493E-B87A-302271E04030}"/>
              </a:ext>
            </a:extLst>
          </p:cNvPr>
          <p:cNvSpPr txBox="1"/>
          <p:nvPr/>
        </p:nvSpPr>
        <p:spPr>
          <a:xfrm>
            <a:off x="7418140" y="4560963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6CEEF1-83AA-4097-92A0-12C3FDF8155C}"/>
              </a:ext>
            </a:extLst>
          </p:cNvPr>
          <p:cNvCxnSpPr>
            <a:stCxn id="14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C6FEE5-C3DF-4A60-A3E9-718B383F7D9D}"/>
              </a:ext>
            </a:extLst>
          </p:cNvPr>
          <p:cNvCxnSpPr>
            <a:cxnSpLocks/>
          </p:cNvCxnSpPr>
          <p:nvPr/>
        </p:nvCxnSpPr>
        <p:spPr>
          <a:xfrm flipH="1">
            <a:off x="10246768" y="4014850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C03DB2-759B-40D5-866C-3C4257AD09FB}"/>
              </a:ext>
            </a:extLst>
          </p:cNvPr>
          <p:cNvCxnSpPr>
            <a:cxnSpLocks/>
          </p:cNvCxnSpPr>
          <p:nvPr/>
        </p:nvCxnSpPr>
        <p:spPr>
          <a:xfrm flipV="1">
            <a:off x="8771754" y="3998947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0">
            <a:extLst>
              <a:ext uri="{FF2B5EF4-FFF2-40B4-BE49-F238E27FC236}">
                <a16:creationId xmlns:a16="http://schemas.microsoft.com/office/drawing/2014/main" id="{AE8E8762-5977-4D76-BA66-6D482E77FE6A}"/>
              </a:ext>
            </a:extLst>
          </p:cNvPr>
          <p:cNvCxnSpPr>
            <a:cxnSpLocks/>
          </p:cNvCxnSpPr>
          <p:nvPr/>
        </p:nvCxnSpPr>
        <p:spPr>
          <a:xfrm flipV="1">
            <a:off x="10602686" y="4012551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3926E0-00BD-4B05-A64C-FA543F5C7731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040015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EEBB52A-531F-4899-8D66-79C1CBD0AE9E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3D4D5-F441-49F1-B336-292E3E513819}"/>
              </a:ext>
            </a:extLst>
          </p:cNvPr>
          <p:cNvSpPr txBox="1"/>
          <p:nvPr/>
        </p:nvSpPr>
        <p:spPr>
          <a:xfrm>
            <a:off x="194995" y="3356625"/>
            <a:ext cx="38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data, 5);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3A414-E6A6-432F-AF8F-61790C717ACE}"/>
              </a:ext>
            </a:extLst>
          </p:cNvPr>
          <p:cNvCxnSpPr>
            <a:cxnSpLocks/>
          </p:cNvCxnSpPr>
          <p:nvPr/>
        </p:nvCxnSpPr>
        <p:spPr>
          <a:xfrm flipV="1">
            <a:off x="1678330" y="4003510"/>
            <a:ext cx="348591" cy="6616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590634-5369-41C5-8086-9CBA14EAD402}"/>
              </a:ext>
            </a:extLst>
          </p:cNvPr>
          <p:cNvCxnSpPr>
            <a:cxnSpLocks/>
          </p:cNvCxnSpPr>
          <p:nvPr/>
        </p:nvCxnSpPr>
        <p:spPr>
          <a:xfrm flipH="1" flipV="1">
            <a:off x="2839387" y="4003511"/>
            <a:ext cx="21798" cy="8115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9FA04B-4363-4FCB-B7CC-6150EE012FE6}"/>
              </a:ext>
            </a:extLst>
          </p:cNvPr>
          <p:cNvCxnSpPr>
            <a:cxnSpLocks/>
          </p:cNvCxnSpPr>
          <p:nvPr/>
        </p:nvCxnSpPr>
        <p:spPr>
          <a:xfrm flipH="1" flipV="1">
            <a:off x="3521007" y="3991088"/>
            <a:ext cx="336845" cy="8239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22AF6E7-3983-484E-B42F-A2155E76D241}"/>
              </a:ext>
            </a:extLst>
          </p:cNvPr>
          <p:cNvSpPr txBox="1"/>
          <p:nvPr/>
        </p:nvSpPr>
        <p:spPr>
          <a:xfrm>
            <a:off x="1186791" y="4665151"/>
            <a:ext cx="84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type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B9EA9F-2CA7-409A-B2FA-368FB2C02F12}"/>
              </a:ext>
            </a:extLst>
          </p:cNvPr>
          <p:cNvSpPr txBox="1"/>
          <p:nvPr/>
        </p:nvSpPr>
        <p:spPr>
          <a:xfrm>
            <a:off x="2494689" y="4815068"/>
            <a:ext cx="89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name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2FEE25-D66C-4C9E-A914-89943B57F530}"/>
              </a:ext>
            </a:extLst>
          </p:cNvPr>
          <p:cNvSpPr txBox="1"/>
          <p:nvPr/>
        </p:nvSpPr>
        <p:spPr>
          <a:xfrm>
            <a:off x="3673651" y="4762584"/>
            <a:ext cx="208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(array size)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302C3AA-DA6A-462F-9341-E2DF95905802}"/>
              </a:ext>
            </a:extLst>
          </p:cNvPr>
          <p:cNvCxnSpPr>
            <a:cxnSpLocks/>
          </p:cNvCxnSpPr>
          <p:nvPr/>
        </p:nvCxnSpPr>
        <p:spPr>
          <a:xfrm>
            <a:off x="1536920" y="2849531"/>
            <a:ext cx="477630" cy="5065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38FADF-FD11-40AD-B18A-4330178BB139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2522106" y="2822667"/>
            <a:ext cx="237186" cy="606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70C7D35-0ED2-4073-96F2-DD597E4EAD0D}"/>
              </a:ext>
            </a:extLst>
          </p:cNvPr>
          <p:cNvSpPr txBox="1"/>
          <p:nvPr/>
        </p:nvSpPr>
        <p:spPr>
          <a:xfrm>
            <a:off x="1055512" y="2352329"/>
            <a:ext cx="84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type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E55558-3C7F-42FC-B571-ABF25F994E5B}"/>
              </a:ext>
            </a:extLst>
          </p:cNvPr>
          <p:cNvSpPr txBox="1"/>
          <p:nvPr/>
        </p:nvSpPr>
        <p:spPr>
          <a:xfrm>
            <a:off x="2074091" y="2361002"/>
            <a:ext cx="89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446901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Mark Task Shared </a:t>
            </a:r>
            <a:r>
              <a:rPr lang="en-US" sz="4000" b="1" dirty="0" err="1"/>
              <a:t>Vars</a:t>
            </a:r>
            <a:r>
              <a:rPr lang="en-US" sz="4000" b="1" dirty="0"/>
              <a:t>: TS()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F6C6C7-E435-454B-ACEB-57A0590ACA71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081B5D-8762-415E-94A8-7E9CEB55B5DF}"/>
              </a:ext>
            </a:extLst>
          </p:cNvPr>
          <p:cNvSpPr txBox="1"/>
          <p:nvPr/>
        </p:nvSpPr>
        <p:spPr>
          <a:xfrm>
            <a:off x="7579059" y="1718152"/>
            <a:ext cx="4591168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D547E6-A558-4D26-800F-1B82E570C9A0}"/>
              </a:ext>
            </a:extLst>
          </p:cNvPr>
          <p:cNvSpPr txBox="1"/>
          <p:nvPr/>
        </p:nvSpPr>
        <p:spPr>
          <a:xfrm>
            <a:off x="7418140" y="4854882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A2C4AB-AF37-44A3-920C-5319067D50D9}"/>
              </a:ext>
            </a:extLst>
          </p:cNvPr>
          <p:cNvCxnSpPr>
            <a:stCxn id="32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14D1E0A-155E-4FEC-8F77-199AA7287B8B}"/>
              </a:ext>
            </a:extLst>
          </p:cNvPr>
          <p:cNvCxnSpPr>
            <a:cxnSpLocks/>
          </p:cNvCxnSpPr>
          <p:nvPr/>
        </p:nvCxnSpPr>
        <p:spPr>
          <a:xfrm flipH="1">
            <a:off x="10246768" y="4308769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2C1142-DFF6-4417-902F-2440AA30ED72}"/>
              </a:ext>
            </a:extLst>
          </p:cNvPr>
          <p:cNvCxnSpPr>
            <a:cxnSpLocks/>
          </p:cNvCxnSpPr>
          <p:nvPr/>
        </p:nvCxnSpPr>
        <p:spPr>
          <a:xfrm flipV="1">
            <a:off x="8771754" y="4292866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20">
            <a:extLst>
              <a:ext uri="{FF2B5EF4-FFF2-40B4-BE49-F238E27FC236}">
                <a16:creationId xmlns:a16="http://schemas.microsoft.com/office/drawing/2014/main" id="{AF772C93-082E-41C8-954A-41C6E1471097}"/>
              </a:ext>
            </a:extLst>
          </p:cNvPr>
          <p:cNvCxnSpPr>
            <a:cxnSpLocks/>
          </p:cNvCxnSpPr>
          <p:nvPr/>
        </p:nvCxnSpPr>
        <p:spPr>
          <a:xfrm flipV="1">
            <a:off x="10602686" y="4306470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D6318D-AE17-4478-9D2B-8C5C187A22F7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333934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216A7CB-D3CD-4D3D-AC07-A308B6F3AC4F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BE14A7-F343-4EA5-B47A-F7A68D545D5D}"/>
              </a:ext>
            </a:extLst>
          </p:cNvPr>
          <p:cNvSpPr txBox="1"/>
          <p:nvPr/>
        </p:nvSpPr>
        <p:spPr>
          <a:xfrm>
            <a:off x="194995" y="3356625"/>
            <a:ext cx="38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data, 5);</a:t>
            </a:r>
          </a:p>
        </p:txBody>
      </p:sp>
    </p:spTree>
    <p:extLst>
      <p:ext uri="{BB962C8B-B14F-4D97-AF65-F5344CB8AC3E}">
        <p14:creationId xmlns:p14="http://schemas.microsoft.com/office/powerpoint/2010/main" val="734429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Mark Task Shared </a:t>
            </a:r>
            <a:r>
              <a:rPr lang="en-US" sz="4000" b="1" dirty="0" err="1"/>
              <a:t>Vars</a:t>
            </a:r>
            <a:r>
              <a:rPr lang="en-US" sz="4000" b="1" dirty="0"/>
              <a:t>: TS()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F6C6C7-E435-454B-ACEB-57A0590ACA71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081B5D-8762-415E-94A8-7E9CEB55B5DF}"/>
              </a:ext>
            </a:extLst>
          </p:cNvPr>
          <p:cNvSpPr txBox="1"/>
          <p:nvPr/>
        </p:nvSpPr>
        <p:spPr>
          <a:xfrm>
            <a:off x="7579059" y="1718152"/>
            <a:ext cx="4591168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D547E6-A558-4D26-800F-1B82E570C9A0}"/>
              </a:ext>
            </a:extLst>
          </p:cNvPr>
          <p:cNvSpPr txBox="1"/>
          <p:nvPr/>
        </p:nvSpPr>
        <p:spPr>
          <a:xfrm>
            <a:off x="7418140" y="4854882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0A2C4AB-AF37-44A3-920C-5319067D50D9}"/>
              </a:ext>
            </a:extLst>
          </p:cNvPr>
          <p:cNvCxnSpPr>
            <a:stCxn id="32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14D1E0A-155E-4FEC-8F77-199AA7287B8B}"/>
              </a:ext>
            </a:extLst>
          </p:cNvPr>
          <p:cNvCxnSpPr>
            <a:cxnSpLocks/>
          </p:cNvCxnSpPr>
          <p:nvPr/>
        </p:nvCxnSpPr>
        <p:spPr>
          <a:xfrm flipH="1">
            <a:off x="10246768" y="4308769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D2C1142-DFF6-4417-902F-2440AA30ED72}"/>
              </a:ext>
            </a:extLst>
          </p:cNvPr>
          <p:cNvCxnSpPr>
            <a:cxnSpLocks/>
          </p:cNvCxnSpPr>
          <p:nvPr/>
        </p:nvCxnSpPr>
        <p:spPr>
          <a:xfrm flipV="1">
            <a:off x="8771754" y="4292866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20">
            <a:extLst>
              <a:ext uri="{FF2B5EF4-FFF2-40B4-BE49-F238E27FC236}">
                <a16:creationId xmlns:a16="http://schemas.microsoft.com/office/drawing/2014/main" id="{AF772C93-082E-41C8-954A-41C6E1471097}"/>
              </a:ext>
            </a:extLst>
          </p:cNvPr>
          <p:cNvCxnSpPr>
            <a:cxnSpLocks/>
          </p:cNvCxnSpPr>
          <p:nvPr/>
        </p:nvCxnSpPr>
        <p:spPr>
          <a:xfrm flipV="1">
            <a:off x="10602686" y="4306470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CD6318D-AE17-4478-9D2B-8C5C187A22F7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333934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216A7CB-D3CD-4D3D-AC07-A308B6F3AC4F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BE14A7-F343-4EA5-B47A-F7A68D545D5D}"/>
              </a:ext>
            </a:extLst>
          </p:cNvPr>
          <p:cNvSpPr txBox="1"/>
          <p:nvPr/>
        </p:nvSpPr>
        <p:spPr>
          <a:xfrm>
            <a:off x="194995" y="3356625"/>
            <a:ext cx="38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data, 5);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486060-736A-48D5-9669-12989B9D34CC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4044040" y="2489954"/>
            <a:ext cx="211325" cy="8162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0056558-49F8-41E1-9AB4-BBFF7B0ED1BA}"/>
              </a:ext>
            </a:extLst>
          </p:cNvPr>
          <p:cNvSpPr txBox="1"/>
          <p:nvPr/>
        </p:nvSpPr>
        <p:spPr>
          <a:xfrm>
            <a:off x="3807350" y="3306217"/>
            <a:ext cx="89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name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C6521D-5D94-46E5-88C8-2ED3D4849F1D}"/>
              </a:ext>
            </a:extLst>
          </p:cNvPr>
          <p:cNvCxnSpPr>
            <a:cxnSpLocks/>
          </p:cNvCxnSpPr>
          <p:nvPr/>
        </p:nvCxnSpPr>
        <p:spPr>
          <a:xfrm>
            <a:off x="8156196" y="1492669"/>
            <a:ext cx="296688" cy="8039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E042C0-92C3-4596-A588-FC245A0F7FA6}"/>
              </a:ext>
            </a:extLst>
          </p:cNvPr>
          <p:cNvCxnSpPr>
            <a:cxnSpLocks/>
          </p:cNvCxnSpPr>
          <p:nvPr/>
        </p:nvCxnSpPr>
        <p:spPr>
          <a:xfrm flipH="1">
            <a:off x="9462977" y="1372401"/>
            <a:ext cx="783793" cy="924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CB43AFD-80BF-4EB3-AD87-38472C875C0D}"/>
              </a:ext>
            </a:extLst>
          </p:cNvPr>
          <p:cNvSpPr txBox="1"/>
          <p:nvPr/>
        </p:nvSpPr>
        <p:spPr>
          <a:xfrm>
            <a:off x="7663179" y="1011923"/>
            <a:ext cx="89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2EA7F-72C2-4351-971A-6A9B51471B22}"/>
              </a:ext>
            </a:extLst>
          </p:cNvPr>
          <p:cNvSpPr txBox="1"/>
          <p:nvPr/>
        </p:nvSpPr>
        <p:spPr>
          <a:xfrm>
            <a:off x="9705856" y="915642"/>
            <a:ext cx="2089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(array </a:t>
            </a:r>
            <a:r>
              <a:rPr lang="en-US" sz="2400" dirty="0" err="1">
                <a:solidFill>
                  <a:schemeClr val="accent1"/>
                </a:solidFill>
              </a:rPr>
              <a:t>idx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1292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Define the Entry Task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E60F0-58B0-4FA2-87E3-B7F2D5F6F28C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DE60F8-4268-44E2-9336-EF7A56732F07}"/>
              </a:ext>
            </a:extLst>
          </p:cNvPr>
          <p:cNvSpPr txBox="1"/>
          <p:nvPr/>
        </p:nvSpPr>
        <p:spPr>
          <a:xfrm>
            <a:off x="7579059" y="1718152"/>
            <a:ext cx="4591168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TS(data,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==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553164-E071-4EF7-B15F-B487A97ED8C6}"/>
              </a:ext>
            </a:extLst>
          </p:cNvPr>
          <p:cNvSpPr txBox="1"/>
          <p:nvPr/>
        </p:nvSpPr>
        <p:spPr>
          <a:xfrm>
            <a:off x="7418140" y="4854882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radio_tx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(TS(data));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7BA3F3-0992-4733-A09E-9F5B94EE1705}"/>
              </a:ext>
            </a:extLst>
          </p:cNvPr>
          <p:cNvCxnSpPr>
            <a:stCxn id="19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A9D082-7FB0-4A61-BCFD-018FC526794A}"/>
              </a:ext>
            </a:extLst>
          </p:cNvPr>
          <p:cNvCxnSpPr>
            <a:cxnSpLocks/>
          </p:cNvCxnSpPr>
          <p:nvPr/>
        </p:nvCxnSpPr>
        <p:spPr>
          <a:xfrm flipH="1">
            <a:off x="10246768" y="4308769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006030-4322-41F5-A750-D5BB585ABFCF}"/>
              </a:ext>
            </a:extLst>
          </p:cNvPr>
          <p:cNvCxnSpPr>
            <a:cxnSpLocks/>
          </p:cNvCxnSpPr>
          <p:nvPr/>
        </p:nvCxnSpPr>
        <p:spPr>
          <a:xfrm flipV="1">
            <a:off x="8771754" y="4292866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0">
            <a:extLst>
              <a:ext uri="{FF2B5EF4-FFF2-40B4-BE49-F238E27FC236}">
                <a16:creationId xmlns:a16="http://schemas.microsoft.com/office/drawing/2014/main" id="{FDA9EC72-32FE-45C0-AA5F-8E9938703E3C}"/>
              </a:ext>
            </a:extLst>
          </p:cNvPr>
          <p:cNvCxnSpPr>
            <a:cxnSpLocks/>
          </p:cNvCxnSpPr>
          <p:nvPr/>
        </p:nvCxnSpPr>
        <p:spPr>
          <a:xfrm flipV="1">
            <a:off x="10602686" y="4306470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1EC399-4351-4B6B-88E6-34E6740FAED6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333934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846AB52-5A36-4EA8-9EA1-C93961CB672E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9FC6A9-4E5C-46FB-B64E-63F710C79F50}"/>
              </a:ext>
            </a:extLst>
          </p:cNvPr>
          <p:cNvSpPr txBox="1"/>
          <p:nvPr/>
        </p:nvSpPr>
        <p:spPr>
          <a:xfrm>
            <a:off x="194995" y="3356625"/>
            <a:ext cx="38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data, 5);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77AEE9-AB06-4F98-A183-7775E9F58F62}"/>
              </a:ext>
            </a:extLst>
          </p:cNvPr>
          <p:cNvSpPr txBox="1"/>
          <p:nvPr/>
        </p:nvSpPr>
        <p:spPr>
          <a:xfrm>
            <a:off x="194995" y="4256434"/>
            <a:ext cx="357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ENTRY_TASK(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028139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Define the Initialization Function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703043-473D-41B1-B882-05553DC038CC}"/>
              </a:ext>
            </a:extLst>
          </p:cNvPr>
          <p:cNvSpPr txBox="1"/>
          <p:nvPr/>
        </p:nvSpPr>
        <p:spPr>
          <a:xfrm>
            <a:off x="2970617" y="1889790"/>
            <a:ext cx="4022035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014D0-4287-421C-87F3-8E59A12DF107}"/>
              </a:ext>
            </a:extLst>
          </p:cNvPr>
          <p:cNvSpPr txBox="1"/>
          <p:nvPr/>
        </p:nvSpPr>
        <p:spPr>
          <a:xfrm>
            <a:off x="7579059" y="1718152"/>
            <a:ext cx="4591168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TS(data,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==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35299B-2F15-455B-B06B-25F5DBF08F63}"/>
              </a:ext>
            </a:extLst>
          </p:cNvPr>
          <p:cNvSpPr txBox="1"/>
          <p:nvPr/>
        </p:nvSpPr>
        <p:spPr>
          <a:xfrm>
            <a:off x="7418140" y="4854882"/>
            <a:ext cx="430364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radno_tx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(TS(data));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CD5390-3050-4935-958F-5982900AFAEE}"/>
              </a:ext>
            </a:extLst>
          </p:cNvPr>
          <p:cNvCxnSpPr>
            <a:stCxn id="14" idx="3"/>
          </p:cNvCxnSpPr>
          <p:nvPr/>
        </p:nvCxnSpPr>
        <p:spPr>
          <a:xfrm flipV="1">
            <a:off x="6992652" y="2489954"/>
            <a:ext cx="5864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C0A85E-C195-40A1-98BC-01F441757B49}"/>
              </a:ext>
            </a:extLst>
          </p:cNvPr>
          <p:cNvCxnSpPr>
            <a:cxnSpLocks/>
          </p:cNvCxnSpPr>
          <p:nvPr/>
        </p:nvCxnSpPr>
        <p:spPr>
          <a:xfrm flipH="1">
            <a:off x="10246768" y="4308769"/>
            <a:ext cx="1" cy="5461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B61A4D8-101D-47F8-A2CB-F8CFD9DE42E2}"/>
              </a:ext>
            </a:extLst>
          </p:cNvPr>
          <p:cNvCxnSpPr>
            <a:cxnSpLocks/>
          </p:cNvCxnSpPr>
          <p:nvPr/>
        </p:nvCxnSpPr>
        <p:spPr>
          <a:xfrm flipV="1">
            <a:off x="8771754" y="4292866"/>
            <a:ext cx="0" cy="5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0">
            <a:extLst>
              <a:ext uri="{FF2B5EF4-FFF2-40B4-BE49-F238E27FC236}">
                <a16:creationId xmlns:a16="http://schemas.microsoft.com/office/drawing/2014/main" id="{2F884A05-4EA3-44DF-95BB-6658B82B1903}"/>
              </a:ext>
            </a:extLst>
          </p:cNvPr>
          <p:cNvCxnSpPr>
            <a:cxnSpLocks/>
          </p:cNvCxnSpPr>
          <p:nvPr/>
        </p:nvCxnSpPr>
        <p:spPr>
          <a:xfrm flipV="1">
            <a:off x="10602686" y="4306470"/>
            <a:ext cx="342900" cy="309080"/>
          </a:xfrm>
          <a:prstGeom prst="bentConnector3">
            <a:avLst>
              <a:gd name="adj1" fmla="val 10079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F1A3FA-A850-4188-84E7-092217830B0A}"/>
              </a:ext>
            </a:extLst>
          </p:cNvPr>
          <p:cNvCxnSpPr>
            <a:cxnSpLocks/>
          </p:cNvCxnSpPr>
          <p:nvPr/>
        </p:nvCxnSpPr>
        <p:spPr>
          <a:xfrm flipH="1" flipV="1">
            <a:off x="10602686" y="4333934"/>
            <a:ext cx="10886" cy="2943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6B548A2-504D-4660-87E5-0C86F75872CA}"/>
              </a:ext>
            </a:extLst>
          </p:cNvPr>
          <p:cNvSpPr txBox="1"/>
          <p:nvPr/>
        </p:nvSpPr>
        <p:spPr>
          <a:xfrm>
            <a:off x="194996" y="1533486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D191DD-F8EA-4D10-AA08-0E8CB923B0C4}"/>
              </a:ext>
            </a:extLst>
          </p:cNvPr>
          <p:cNvSpPr txBox="1"/>
          <p:nvPr/>
        </p:nvSpPr>
        <p:spPr>
          <a:xfrm>
            <a:off x="194995" y="3356625"/>
            <a:ext cx="38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data, 5);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E5B99A-E1B4-4461-B82A-D755B4ADE2ED}"/>
              </a:ext>
            </a:extLst>
          </p:cNvPr>
          <p:cNvSpPr txBox="1"/>
          <p:nvPr/>
        </p:nvSpPr>
        <p:spPr>
          <a:xfrm>
            <a:off x="2970616" y="5156243"/>
            <a:ext cx="4022035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disable_watchdog_timer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configure_clock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reset_gpio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B144BB-A929-433F-A62F-55DA40D736F5}"/>
              </a:ext>
            </a:extLst>
          </p:cNvPr>
          <p:cNvSpPr txBox="1"/>
          <p:nvPr/>
        </p:nvSpPr>
        <p:spPr>
          <a:xfrm>
            <a:off x="194995" y="4256434"/>
            <a:ext cx="357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ENTRY_TASK(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INIT_FUNC(</a:t>
            </a:r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561118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Complete Program: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3926D1-E40B-4A5C-A18B-9F0F719484AF}"/>
              </a:ext>
            </a:extLst>
          </p:cNvPr>
          <p:cNvSpPr txBox="1"/>
          <p:nvPr/>
        </p:nvSpPr>
        <p:spPr>
          <a:xfrm>
            <a:off x="6124524" y="690083"/>
            <a:ext cx="4022035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91440F-1E19-4E3F-8E84-74677247BD9D}"/>
              </a:ext>
            </a:extLst>
          </p:cNvPr>
          <p:cNvSpPr txBox="1"/>
          <p:nvPr/>
        </p:nvSpPr>
        <p:spPr>
          <a:xfrm>
            <a:off x="6124524" y="1994661"/>
            <a:ext cx="4591168" cy="258532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TS(data,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sensor_read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)++;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== 5)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C5B1EA-2894-45A4-8E58-C50C2296078E}"/>
              </a:ext>
            </a:extLst>
          </p:cNvPr>
          <p:cNvSpPr txBox="1"/>
          <p:nvPr/>
        </p:nvSpPr>
        <p:spPr>
          <a:xfrm>
            <a:off x="6124524" y="4723956"/>
            <a:ext cx="4303643" cy="175432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task_tx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send_ble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(TS(data));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TS(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= 0;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C264828-8AD0-4229-B33C-2E8B090CAE06}"/>
              </a:ext>
            </a:extLst>
          </p:cNvPr>
          <p:cNvCxnSpPr/>
          <p:nvPr/>
        </p:nvCxnSpPr>
        <p:spPr>
          <a:xfrm>
            <a:off x="5638800" y="1398814"/>
            <a:ext cx="0" cy="506185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F64526-7D71-4C22-AF99-D528139E5CE4}"/>
              </a:ext>
            </a:extLst>
          </p:cNvPr>
          <p:cNvSpPr txBox="1"/>
          <p:nvPr/>
        </p:nvSpPr>
        <p:spPr>
          <a:xfrm>
            <a:off x="612439" y="2022583"/>
            <a:ext cx="25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task_sense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task_send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E5E94F-A5FA-42A6-BD45-5B1DCE8A9915}"/>
              </a:ext>
            </a:extLst>
          </p:cNvPr>
          <p:cNvSpPr txBox="1"/>
          <p:nvPr/>
        </p:nvSpPr>
        <p:spPr>
          <a:xfrm>
            <a:off x="612438" y="3040586"/>
            <a:ext cx="38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TASK_SHARED(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data, 5);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0EC76-479B-48A5-874F-0128B26109D6}"/>
              </a:ext>
            </a:extLst>
          </p:cNvPr>
          <p:cNvSpPr txBox="1"/>
          <p:nvPr/>
        </p:nvSpPr>
        <p:spPr>
          <a:xfrm>
            <a:off x="612438" y="3862251"/>
            <a:ext cx="3576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ENTRY_TASK(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task_init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INIT_FUNC(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2F6129-A073-4754-84C8-1D5843A9A4E6}"/>
              </a:ext>
            </a:extLst>
          </p:cNvPr>
          <p:cNvSpPr/>
          <p:nvPr/>
        </p:nvSpPr>
        <p:spPr>
          <a:xfrm>
            <a:off x="612438" y="475091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disable_watchdog_timer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configure_clock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reset_gpio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00656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Implementation-Specific Caveats</a:t>
            </a:r>
            <a:endParaRPr lang="en-US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CB62E4-2CC2-42B0-8715-091DB1B14FB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TS(array, TS(</a:t>
            </a:r>
            <a:r>
              <a:rPr lang="en-US" dirty="0" err="1">
                <a:solidFill>
                  <a:srgbClr val="FF0000"/>
                </a:solidFill>
              </a:rPr>
              <a:t>val</a:t>
            </a:r>
            <a:r>
              <a:rPr lang="en-US" dirty="0">
                <a:solidFill>
                  <a:srgbClr val="FF0000"/>
                </a:solidFill>
              </a:rPr>
              <a:t>)) </a:t>
            </a:r>
            <a:r>
              <a:rPr lang="en-US" dirty="0"/>
              <a:t>= 3; does not work. Instead, do: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int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tmp</a:t>
            </a:r>
            <a:r>
              <a:rPr lang="en-US" dirty="0">
                <a:solidFill>
                  <a:schemeClr val="accent1"/>
                </a:solidFill>
              </a:rPr>
              <a:t> = TS(</a:t>
            </a:r>
            <a:r>
              <a:rPr lang="en-US" dirty="0" err="1">
                <a:solidFill>
                  <a:schemeClr val="accent1"/>
                </a:solidFill>
              </a:rPr>
              <a:t>val</a:t>
            </a:r>
            <a:r>
              <a:rPr lang="en-US" dirty="0">
                <a:solidFill>
                  <a:schemeClr val="accent1"/>
                </a:solidFill>
              </a:rPr>
              <a:t>);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TS(array, </a:t>
            </a:r>
            <a:r>
              <a:rPr lang="en-US" dirty="0" err="1">
                <a:solidFill>
                  <a:schemeClr val="accent1"/>
                </a:solidFill>
              </a:rPr>
              <a:t>tmp</a:t>
            </a:r>
            <a:r>
              <a:rPr lang="en-US" dirty="0">
                <a:solidFill>
                  <a:schemeClr val="accent1"/>
                </a:solidFill>
              </a:rPr>
              <a:t>) = 3;</a:t>
            </a:r>
          </a:p>
          <a:p>
            <a:r>
              <a:rPr lang="en-US" dirty="0"/>
              <a:t>Current pointer analysis is not perfect, so don’t do this:</a:t>
            </a:r>
          </a:p>
          <a:p>
            <a:pPr lvl="1"/>
            <a:r>
              <a:rPr lang="en-US" dirty="0"/>
              <a:t>Do not reference task-shared array using pointers.</a:t>
            </a:r>
          </a:p>
          <a:p>
            <a:pPr lvl="2"/>
            <a:r>
              <a:rPr lang="en-US" dirty="0"/>
              <a:t>e.g., instead of </a:t>
            </a:r>
            <a:r>
              <a:rPr lang="en-US" dirty="0">
                <a:solidFill>
                  <a:srgbClr val="FF0000"/>
                </a:solidFill>
              </a:rPr>
              <a:t>*(TS(</a:t>
            </a:r>
            <a:r>
              <a:rPr lang="en-US" dirty="0" err="1">
                <a:solidFill>
                  <a:srgbClr val="FF0000"/>
                </a:solidFill>
              </a:rPr>
              <a:t>arr</a:t>
            </a:r>
            <a:r>
              <a:rPr lang="en-US" dirty="0">
                <a:solidFill>
                  <a:srgbClr val="FF0000"/>
                </a:solidFill>
              </a:rPr>
              <a:t>) + 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, always do </a:t>
            </a:r>
            <a:r>
              <a:rPr lang="en-US" dirty="0">
                <a:solidFill>
                  <a:schemeClr val="accent1"/>
                </a:solidFill>
              </a:rPr>
              <a:t>TS(</a:t>
            </a:r>
            <a:r>
              <a:rPr lang="en-US" dirty="0" err="1">
                <a:solidFill>
                  <a:schemeClr val="accent1"/>
                </a:solidFill>
              </a:rPr>
              <a:t>arr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dirty="0"/>
              <a:t>No n-D array!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Only 1-D array</a:t>
            </a:r>
            <a:r>
              <a:rPr lang="en-US" dirty="0"/>
              <a:t> works nicely for now</a:t>
            </a:r>
          </a:p>
          <a:p>
            <a:pPr lvl="1"/>
            <a:r>
              <a:rPr lang="en-US" dirty="0"/>
              <a:t>Do not use task-shared pointers pointing to a task-shared variable.</a:t>
            </a:r>
          </a:p>
          <a:p>
            <a:pPr lvl="2"/>
            <a:r>
              <a:rPr lang="en-US" dirty="0"/>
              <a:t>e.g., do not </a:t>
            </a:r>
            <a:r>
              <a:rPr lang="en-US" dirty="0">
                <a:solidFill>
                  <a:srgbClr val="FF0000"/>
                </a:solidFill>
              </a:rPr>
              <a:t>TS(</a:t>
            </a:r>
            <a:r>
              <a:rPr lang="en-US" dirty="0" err="1">
                <a:solidFill>
                  <a:srgbClr val="FF0000"/>
                </a:solidFill>
              </a:rPr>
              <a:t>ptr</a:t>
            </a:r>
            <a:r>
              <a:rPr lang="en-US" dirty="0">
                <a:solidFill>
                  <a:srgbClr val="FF0000"/>
                </a:solidFill>
              </a:rPr>
              <a:t>) = &amp;TS(</a:t>
            </a:r>
            <a:r>
              <a:rPr lang="en-US" dirty="0" err="1">
                <a:solidFill>
                  <a:srgbClr val="FF0000"/>
                </a:solidFill>
              </a:rPr>
              <a:t>val</a:t>
            </a:r>
            <a:r>
              <a:rPr lang="en-US" dirty="0">
                <a:solidFill>
                  <a:srgbClr val="FF0000"/>
                </a:solidFill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017510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C32B-5B38-45D5-A9EC-84A95745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56" y="20081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Please be Gentle!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2F183-3FDA-4DE6-9D38-441A7DF1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36" y="1299368"/>
            <a:ext cx="7200945" cy="5029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Please do not move any attached wires.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Check that the silver line on the programming header lines up with the “GD” label on the PCB.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Touch the ground on the launchpad before touching the board.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Please be careful when attaching and removing antennae</a:t>
            </a:r>
            <a:r>
              <a:rPr lang="en-US" sz="11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Please keep all food and drink away from the boards</a:t>
            </a:r>
            <a:r>
              <a:rPr lang="en-US" sz="86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bear that is standing in the grass&#10;&#10;Description generated with high confidence">
            <a:extLst>
              <a:ext uri="{FF2B5EF4-FFF2-40B4-BE49-F238E27FC236}">
                <a16:creationId xmlns:a16="http://schemas.microsoft.com/office/drawing/2014/main" id="{B4827375-153D-4F0E-9067-CFF959381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1" y="1942947"/>
            <a:ext cx="3907676" cy="36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81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3507-5105-4F73-A275-6D17E6B9D798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C8541-3DA2-4AF5-A456-16E4061FF685}"/>
              </a:ext>
            </a:extLst>
          </p:cNvPr>
          <p:cNvSpPr txBox="1"/>
          <p:nvPr/>
        </p:nvSpPr>
        <p:spPr>
          <a:xfrm>
            <a:off x="709353" y="1396539"/>
            <a:ext cx="9470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Progress and Consistency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The Alpaca Programming Model &amp; Runtime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Temporal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The Capybara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Open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1303-35BF-42C6-95C5-FC788CC8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08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generated with very high confidence">
            <a:extLst>
              <a:ext uri="{FF2B5EF4-FFF2-40B4-BE49-F238E27FC236}">
                <a16:creationId xmlns:a16="http://schemas.microsoft.com/office/drawing/2014/main" id="{6F65B39F-4899-4E20-B3E5-10FDA69667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5" t="14445" r="15557" b="5557"/>
          <a:stretch/>
        </p:blipFill>
        <p:spPr>
          <a:xfrm rot="5400000">
            <a:off x="2057296" y="2894526"/>
            <a:ext cx="3337789" cy="33377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B6C46A-D715-42F4-8690-0ED31A5513C0}"/>
              </a:ext>
            </a:extLst>
          </p:cNvPr>
          <p:cNvSpPr txBox="1">
            <a:spLocks/>
          </p:cNvSpPr>
          <p:nvPr/>
        </p:nvSpPr>
        <p:spPr>
          <a:xfrm>
            <a:off x="2057296" y="762000"/>
            <a:ext cx="8001000" cy="238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Capybara Introduction: Hardware-Software Co-Design for Reactive Applications</a:t>
            </a:r>
            <a:endParaRPr lang="x-none" altLang="en-US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circuit board&#10;&#10;Description generated with very high confidence">
            <a:extLst>
              <a:ext uri="{FF2B5EF4-FFF2-40B4-BE49-F238E27FC236}">
                <a16:creationId xmlns:a16="http://schemas.microsoft.com/office/drawing/2014/main" id="{4D2A65BC-5CE6-4B2F-B1D7-4F224F56E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13333" r="14606" b="5556"/>
          <a:stretch/>
        </p:blipFill>
        <p:spPr>
          <a:xfrm>
            <a:off x="6365081" y="2894526"/>
            <a:ext cx="3298190" cy="333756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0206C-D912-4322-B4FE-11EF8FAE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09" y="24787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Fixed Energy Buffer Problem</a:t>
            </a:r>
          </a:p>
        </p:txBody>
      </p:sp>
      <p:sp>
        <p:nvSpPr>
          <p:cNvPr id="14" name="Flowchart: Magnetic Disk 13">
            <a:extLst>
              <a:ext uri="{FF2B5EF4-FFF2-40B4-BE49-F238E27FC236}">
                <a16:creationId xmlns:a16="http://schemas.microsoft.com/office/drawing/2014/main" id="{09A9B353-4A74-4C1B-BF6F-FFB306AB5149}"/>
              </a:ext>
            </a:extLst>
          </p:cNvPr>
          <p:cNvSpPr/>
          <p:nvPr/>
        </p:nvSpPr>
        <p:spPr bwMode="auto">
          <a:xfrm>
            <a:off x="1765510" y="2453593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:a16="http://schemas.microsoft.com/office/drawing/2014/main" id="{4C2F3F8D-613E-4187-8B30-32D9B56C7996}"/>
              </a:ext>
            </a:extLst>
          </p:cNvPr>
          <p:cNvSpPr/>
          <p:nvPr/>
        </p:nvSpPr>
        <p:spPr bwMode="auto">
          <a:xfrm>
            <a:off x="1149965" y="4370828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FF626EC4-69E3-4FCC-B6F3-95D2A45B7437}"/>
              </a:ext>
            </a:extLst>
          </p:cNvPr>
          <p:cNvSpPr/>
          <p:nvPr/>
        </p:nvSpPr>
        <p:spPr bwMode="auto">
          <a:xfrm>
            <a:off x="1790045" y="4370828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82DC53DF-FFEB-4B69-B4C4-ABC0D0AD2040}"/>
              </a:ext>
            </a:extLst>
          </p:cNvPr>
          <p:cNvSpPr/>
          <p:nvPr/>
        </p:nvSpPr>
        <p:spPr bwMode="auto">
          <a:xfrm>
            <a:off x="2430125" y="4370828"/>
            <a:ext cx="640080" cy="640080"/>
          </a:xfrm>
          <a:prstGeom prst="flowChartMagneticDisk">
            <a:avLst/>
          </a:prstGeom>
          <a:solidFill>
            <a:srgbClr val="FEE08B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EF23EE-2E6B-4800-9034-9A3061034DF6}"/>
              </a:ext>
            </a:extLst>
          </p:cNvPr>
          <p:cNvSpPr txBox="1"/>
          <p:nvPr/>
        </p:nvSpPr>
        <p:spPr>
          <a:xfrm>
            <a:off x="900978" y="3107444"/>
            <a:ext cx="2634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Buffer Capacity = 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11C091-C0DE-4DB1-A0C4-7E6E914EC0D3}"/>
              </a:ext>
            </a:extLst>
          </p:cNvPr>
          <p:cNvSpPr txBox="1"/>
          <p:nvPr/>
        </p:nvSpPr>
        <p:spPr>
          <a:xfrm>
            <a:off x="862791" y="5095739"/>
            <a:ext cx="2817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Buffer Capacity = 3C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5CCCCB-BF9C-4626-BE7B-EFE8ADB7176C}"/>
              </a:ext>
            </a:extLst>
          </p:cNvPr>
          <p:cNvCxnSpPr>
            <a:cxnSpLocks/>
          </p:cNvCxnSpPr>
          <p:nvPr/>
        </p:nvCxnSpPr>
        <p:spPr>
          <a:xfrm flipV="1">
            <a:off x="5210787" y="1863709"/>
            <a:ext cx="0" cy="180815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5D2F1840-1625-4136-9755-8598C4E7DBD5}"/>
              </a:ext>
            </a:extLst>
          </p:cNvPr>
          <p:cNvSpPr/>
          <p:nvPr/>
        </p:nvSpPr>
        <p:spPr>
          <a:xfrm>
            <a:off x="5105401" y="1863709"/>
            <a:ext cx="4997135" cy="5029194"/>
          </a:xfrm>
          <a:prstGeom prst="arc">
            <a:avLst>
              <a:gd name="adj1" fmla="val 11798216"/>
              <a:gd name="adj2" fmla="val 1430305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0042DE-13F0-4EF4-B3E4-28A528A1A16F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288090" y="2240698"/>
            <a:ext cx="178101" cy="568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98759A2B-1688-48AD-8620-7EA89069FE8B}"/>
              </a:ext>
            </a:extLst>
          </p:cNvPr>
          <p:cNvSpPr/>
          <p:nvPr/>
        </p:nvSpPr>
        <p:spPr>
          <a:xfrm>
            <a:off x="6460323" y="2065980"/>
            <a:ext cx="3329475" cy="1528856"/>
          </a:xfrm>
          <a:prstGeom prst="arc">
            <a:avLst>
              <a:gd name="adj1" fmla="val 10810614"/>
              <a:gd name="adj2" fmla="val 1269841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17DAD4-AAD0-4E3D-83C0-41B1A4076AE2}"/>
              </a:ext>
            </a:extLst>
          </p:cNvPr>
          <p:cNvCxnSpPr>
            <a:cxnSpLocks/>
          </p:cNvCxnSpPr>
          <p:nvPr/>
        </p:nvCxnSpPr>
        <p:spPr>
          <a:xfrm>
            <a:off x="7118505" y="2235501"/>
            <a:ext cx="178101" cy="568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F4932025-314D-47A1-A5E5-410BB54D2BA8}"/>
              </a:ext>
            </a:extLst>
          </p:cNvPr>
          <p:cNvSpPr/>
          <p:nvPr/>
        </p:nvSpPr>
        <p:spPr>
          <a:xfrm>
            <a:off x="7294580" y="2058359"/>
            <a:ext cx="3329475" cy="1528856"/>
          </a:xfrm>
          <a:prstGeom prst="arc">
            <a:avLst>
              <a:gd name="adj1" fmla="val 10810614"/>
              <a:gd name="adj2" fmla="val 1269841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A6733B-2A52-4401-98CB-F65E16329AA4}"/>
              </a:ext>
            </a:extLst>
          </p:cNvPr>
          <p:cNvCxnSpPr>
            <a:cxnSpLocks/>
          </p:cNvCxnSpPr>
          <p:nvPr/>
        </p:nvCxnSpPr>
        <p:spPr>
          <a:xfrm>
            <a:off x="7955696" y="2222683"/>
            <a:ext cx="178101" cy="568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>
            <a:extLst>
              <a:ext uri="{FF2B5EF4-FFF2-40B4-BE49-F238E27FC236}">
                <a16:creationId xmlns:a16="http://schemas.microsoft.com/office/drawing/2014/main" id="{A78CEB39-6631-43C5-8026-3208FDE55083}"/>
              </a:ext>
            </a:extLst>
          </p:cNvPr>
          <p:cNvSpPr/>
          <p:nvPr/>
        </p:nvSpPr>
        <p:spPr>
          <a:xfrm>
            <a:off x="8134714" y="2053535"/>
            <a:ext cx="3329475" cy="1528856"/>
          </a:xfrm>
          <a:prstGeom prst="arc">
            <a:avLst>
              <a:gd name="adj1" fmla="val 10810614"/>
              <a:gd name="adj2" fmla="val 1269841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DE2171-D46D-445A-B712-2EF85D4242D1}"/>
              </a:ext>
            </a:extLst>
          </p:cNvPr>
          <p:cNvCxnSpPr>
            <a:cxnSpLocks/>
          </p:cNvCxnSpPr>
          <p:nvPr/>
        </p:nvCxnSpPr>
        <p:spPr>
          <a:xfrm>
            <a:off x="8791009" y="2212157"/>
            <a:ext cx="178101" cy="568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AB62CF7-9790-41C3-8151-440099F3D6B2}"/>
              </a:ext>
            </a:extLst>
          </p:cNvPr>
          <p:cNvCxnSpPr>
            <a:cxnSpLocks/>
          </p:cNvCxnSpPr>
          <p:nvPr/>
        </p:nvCxnSpPr>
        <p:spPr>
          <a:xfrm>
            <a:off x="5212244" y="3661924"/>
            <a:ext cx="4014911" cy="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1237E95-FB8E-4D11-B7B0-930F989CF99C}"/>
              </a:ext>
            </a:extLst>
          </p:cNvPr>
          <p:cNvCxnSpPr>
            <a:cxnSpLocks/>
          </p:cNvCxnSpPr>
          <p:nvPr/>
        </p:nvCxnSpPr>
        <p:spPr>
          <a:xfrm flipV="1">
            <a:off x="5249361" y="4154527"/>
            <a:ext cx="0" cy="180815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AB24690-E28E-4603-83C2-C5573043AE80}"/>
              </a:ext>
            </a:extLst>
          </p:cNvPr>
          <p:cNvCxnSpPr>
            <a:cxnSpLocks/>
          </p:cNvCxnSpPr>
          <p:nvPr/>
        </p:nvCxnSpPr>
        <p:spPr>
          <a:xfrm>
            <a:off x="5249362" y="5962511"/>
            <a:ext cx="4014911" cy="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48841F02-8890-44AE-A873-F1C1C8D6F7DF}"/>
              </a:ext>
            </a:extLst>
          </p:cNvPr>
          <p:cNvSpPr/>
          <p:nvPr/>
        </p:nvSpPr>
        <p:spPr>
          <a:xfrm>
            <a:off x="5265360" y="4577998"/>
            <a:ext cx="3917741" cy="2715772"/>
          </a:xfrm>
          <a:prstGeom prst="arc">
            <a:avLst>
              <a:gd name="adj1" fmla="val 10820368"/>
              <a:gd name="adj2" fmla="val 1516675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C5B9E5-23A9-4704-A89F-6140EAFF1ADB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6812746" y="4608296"/>
            <a:ext cx="554050" cy="4775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c 45">
            <a:extLst>
              <a:ext uri="{FF2B5EF4-FFF2-40B4-BE49-F238E27FC236}">
                <a16:creationId xmlns:a16="http://schemas.microsoft.com/office/drawing/2014/main" id="{3179534A-F4C6-4EEA-910A-0FFCB6E6D094}"/>
              </a:ext>
            </a:extLst>
          </p:cNvPr>
          <p:cNvSpPr/>
          <p:nvPr/>
        </p:nvSpPr>
        <p:spPr>
          <a:xfrm>
            <a:off x="7339302" y="4521940"/>
            <a:ext cx="4295842" cy="1322844"/>
          </a:xfrm>
          <a:prstGeom prst="arc">
            <a:avLst>
              <a:gd name="adj1" fmla="val 10940168"/>
              <a:gd name="adj2" fmla="val 1264480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BDBBCE-4B32-4C76-B19A-129909A655E0}"/>
              </a:ext>
            </a:extLst>
          </p:cNvPr>
          <p:cNvCxnSpPr>
            <a:cxnSpLocks/>
          </p:cNvCxnSpPr>
          <p:nvPr/>
        </p:nvCxnSpPr>
        <p:spPr>
          <a:xfrm>
            <a:off x="8493844" y="4603580"/>
            <a:ext cx="573957" cy="4822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F8BDDFB3-664A-4083-803A-3AAF4C37D8F9}"/>
              </a:ext>
            </a:extLst>
          </p:cNvPr>
          <p:cNvSpPr/>
          <p:nvPr/>
        </p:nvSpPr>
        <p:spPr>
          <a:xfrm>
            <a:off x="6288090" y="2240697"/>
            <a:ext cx="178101" cy="1431166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295CBD5-E51A-409C-A7D8-0CE81DA04ACA}"/>
              </a:ext>
            </a:extLst>
          </p:cNvPr>
          <p:cNvSpPr/>
          <p:nvPr/>
        </p:nvSpPr>
        <p:spPr>
          <a:xfrm>
            <a:off x="7099307" y="2222683"/>
            <a:ext cx="197299" cy="1442235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A61C2F-CF54-49E1-BC4E-CB52EDAAC9B7}"/>
              </a:ext>
            </a:extLst>
          </p:cNvPr>
          <p:cNvSpPr/>
          <p:nvPr/>
        </p:nvSpPr>
        <p:spPr>
          <a:xfrm>
            <a:off x="7957722" y="2212157"/>
            <a:ext cx="178101" cy="1459707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328C74-06A4-4E3C-BA28-BE3E6992BB33}"/>
              </a:ext>
            </a:extLst>
          </p:cNvPr>
          <p:cNvSpPr/>
          <p:nvPr/>
        </p:nvSpPr>
        <p:spPr>
          <a:xfrm>
            <a:off x="8791009" y="2212273"/>
            <a:ext cx="178101" cy="1428651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3EFD4A-7F3B-43B7-9644-AD4B85B84FD6}"/>
              </a:ext>
            </a:extLst>
          </p:cNvPr>
          <p:cNvSpPr/>
          <p:nvPr/>
        </p:nvSpPr>
        <p:spPr>
          <a:xfrm>
            <a:off x="6808874" y="4598967"/>
            <a:ext cx="557923" cy="1363714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630FCA-2C2C-4CA3-96F3-F376AC451522}"/>
              </a:ext>
            </a:extLst>
          </p:cNvPr>
          <p:cNvSpPr/>
          <p:nvPr/>
        </p:nvSpPr>
        <p:spPr>
          <a:xfrm>
            <a:off x="8513753" y="4583634"/>
            <a:ext cx="557923" cy="1363714"/>
          </a:xfrm>
          <a:prstGeom prst="rect">
            <a:avLst/>
          </a:prstGeom>
          <a:solidFill>
            <a:schemeClr val="accent1">
              <a:lumMod val="60000"/>
              <a:lumOff val="4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BDBFEBEC-6940-44AD-A83E-C9083B2E0E90}"/>
              </a:ext>
            </a:extLst>
          </p:cNvPr>
          <p:cNvSpPr/>
          <p:nvPr/>
        </p:nvSpPr>
        <p:spPr>
          <a:xfrm>
            <a:off x="9055823" y="1514777"/>
            <a:ext cx="1967683" cy="826089"/>
          </a:xfrm>
          <a:prstGeom prst="wedgeRectCallout">
            <a:avLst>
              <a:gd name="adj1" fmla="val -50703"/>
              <a:gd name="adj2" fmla="val 86036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FAILED packet transmission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DF47C7F-4615-4AC9-B68D-1FF5D670BF47}"/>
              </a:ext>
            </a:extLst>
          </p:cNvPr>
          <p:cNvCxnSpPr>
            <a:cxnSpLocks/>
          </p:cNvCxnSpPr>
          <p:nvPr/>
        </p:nvCxnSpPr>
        <p:spPr bwMode="auto">
          <a:xfrm>
            <a:off x="7366796" y="5375299"/>
            <a:ext cx="1167604" cy="0"/>
          </a:xfrm>
          <a:prstGeom prst="straightConnector1">
            <a:avLst/>
          </a:prstGeom>
          <a:solidFill>
            <a:srgbClr val="CA0020"/>
          </a:solidFill>
          <a:ln w="76200" cap="flat" cmpd="sng" algn="ctr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Speech Bubble: Rectangle 47">
            <a:extLst>
              <a:ext uri="{FF2B5EF4-FFF2-40B4-BE49-F238E27FC236}">
                <a16:creationId xmlns:a16="http://schemas.microsoft.com/office/drawing/2014/main" id="{18E366F4-4C85-4281-A529-83CEAA2172A9}"/>
              </a:ext>
            </a:extLst>
          </p:cNvPr>
          <p:cNvSpPr/>
          <p:nvPr/>
        </p:nvSpPr>
        <p:spPr>
          <a:xfrm>
            <a:off x="7161887" y="3763758"/>
            <a:ext cx="1899901" cy="730153"/>
          </a:xfrm>
          <a:prstGeom prst="wedgeRectCallout">
            <a:avLst>
              <a:gd name="adj1" fmla="val 4130"/>
              <a:gd name="adj2" fmla="val 148681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 recharge interval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E4DEA80-5DF6-49BC-BF98-0BBFFFA4433E}"/>
              </a:ext>
            </a:extLst>
          </p:cNvPr>
          <p:cNvSpPr/>
          <p:nvPr/>
        </p:nvSpPr>
        <p:spPr>
          <a:xfrm>
            <a:off x="5902417" y="1759978"/>
            <a:ext cx="867262" cy="3334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sample</a:t>
            </a:r>
            <a:endParaRPr lang="en-US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C298ED-CAAA-449D-8717-EC01BC663CBC}"/>
              </a:ext>
            </a:extLst>
          </p:cNvPr>
          <p:cNvSpPr/>
          <p:nvPr/>
        </p:nvSpPr>
        <p:spPr>
          <a:xfrm>
            <a:off x="6927266" y="1753815"/>
            <a:ext cx="867262" cy="3334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sample</a:t>
            </a:r>
            <a:endParaRPr lang="en-US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2D73AE5-6251-4CDF-8D7F-D9F6F844CEE0}"/>
              </a:ext>
            </a:extLst>
          </p:cNvPr>
          <p:cNvSpPr/>
          <p:nvPr/>
        </p:nvSpPr>
        <p:spPr>
          <a:xfrm>
            <a:off x="7957721" y="1753815"/>
            <a:ext cx="867262" cy="33347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sample</a:t>
            </a:r>
            <a:endParaRPr lang="en-US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3A75520-6D1B-441B-8CB2-42A6A4A06AD8}"/>
              </a:ext>
            </a:extLst>
          </p:cNvPr>
          <p:cNvSpPr/>
          <p:nvPr/>
        </p:nvSpPr>
        <p:spPr>
          <a:xfrm>
            <a:off x="9183100" y="4023662"/>
            <a:ext cx="1458384" cy="5120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Packet transmitted</a:t>
            </a:r>
            <a:endParaRPr lang="en-US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1E26F9-2600-4FBF-8433-696B71B16901}"/>
              </a:ext>
            </a:extLst>
          </p:cNvPr>
          <p:cNvSpPr txBox="1"/>
          <p:nvPr/>
        </p:nvSpPr>
        <p:spPr>
          <a:xfrm rot="16200000">
            <a:off x="3682208" y="3706328"/>
            <a:ext cx="2634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Buffer Voltage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56A16D-2197-496A-83E3-A77AEE2FED63}"/>
              </a:ext>
            </a:extLst>
          </p:cNvPr>
          <p:cNvSpPr txBox="1"/>
          <p:nvPr/>
        </p:nvSpPr>
        <p:spPr>
          <a:xfrm>
            <a:off x="6973294" y="6151632"/>
            <a:ext cx="787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FF05BB7-EF99-40D4-87AA-A52AAABF4ABB}"/>
              </a:ext>
            </a:extLst>
          </p:cNvPr>
          <p:cNvSpPr/>
          <p:nvPr/>
        </p:nvSpPr>
        <p:spPr>
          <a:xfrm>
            <a:off x="5426767" y="4014107"/>
            <a:ext cx="1458384" cy="51202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Back-to-Back Samples</a:t>
            </a:r>
            <a:endParaRPr lang="en-US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4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7CC6-0EC2-4CCF-8E86-215C013C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C470C-A78B-4925-A405-5E77B77B3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Flexible power system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Reconfigurable capacitor bank</a:t>
            </a: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Software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Runtime to manage state changes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Declarative interface for energy modes </a:t>
            </a:r>
          </a:p>
        </p:txBody>
      </p:sp>
    </p:spTree>
    <p:extLst>
      <p:ext uri="{BB962C8B-B14F-4D97-AF65-F5344CB8AC3E}">
        <p14:creationId xmlns:p14="http://schemas.microsoft.com/office/powerpoint/2010/main" val="2618257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7CC6-0EC2-4CCF-8E86-215C013C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C470C-A78B-4925-A405-5E77B77B3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  <a:p>
            <a:pPr lvl="1"/>
            <a:r>
              <a:rPr lang="en-US" sz="3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Flexible power system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Reconfigurable capacitor bank</a:t>
            </a:r>
            <a:endParaRPr lang="en-US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36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Software</a:t>
            </a:r>
          </a:p>
          <a:p>
            <a:pPr lvl="1"/>
            <a:r>
              <a:rPr lang="en-US" sz="32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Runtime to manage state changes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Declarative interface for energy modes </a:t>
            </a:r>
          </a:p>
        </p:txBody>
      </p:sp>
    </p:spTree>
    <p:extLst>
      <p:ext uri="{BB962C8B-B14F-4D97-AF65-F5344CB8AC3E}">
        <p14:creationId xmlns:p14="http://schemas.microsoft.com/office/powerpoint/2010/main" val="2590449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circuit board&#10;&#10;Description generated with very high confidence">
            <a:extLst>
              <a:ext uri="{FF2B5EF4-FFF2-40B4-BE49-F238E27FC236}">
                <a16:creationId xmlns:a16="http://schemas.microsoft.com/office/drawing/2014/main" id="{AD428CAE-1975-4BDD-9483-0201AF6A6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13333" r="14606" b="5556"/>
          <a:stretch/>
        </p:blipFill>
        <p:spPr>
          <a:xfrm>
            <a:off x="6550025" y="2353483"/>
            <a:ext cx="3505200" cy="3547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567CC6-0EC2-4CCF-8E86-215C013C2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6" y="330948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Reconfigurable Capacitor Bank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DFC2C9-B3E9-4561-9C4C-85FCB9D8D926}"/>
              </a:ext>
            </a:extLst>
          </p:cNvPr>
          <p:cNvSpPr/>
          <p:nvPr/>
        </p:nvSpPr>
        <p:spPr>
          <a:xfrm>
            <a:off x="3455989" y="4016606"/>
            <a:ext cx="728663" cy="395288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noProof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756BC4-BC47-4B9B-9705-7F843A08A9E6}"/>
              </a:ext>
            </a:extLst>
          </p:cNvPr>
          <p:cNvSpPr/>
          <p:nvPr/>
        </p:nvSpPr>
        <p:spPr>
          <a:xfrm>
            <a:off x="3455989" y="2462444"/>
            <a:ext cx="728663" cy="39687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noProof="1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86CEF1-A45C-4955-99AD-8BAC7A520C5D}"/>
              </a:ext>
            </a:extLst>
          </p:cNvPr>
          <p:cNvCxnSpPr>
            <a:cxnSpLocks/>
          </p:cNvCxnSpPr>
          <p:nvPr/>
        </p:nvCxnSpPr>
        <p:spPr>
          <a:xfrm flipV="1">
            <a:off x="3589339" y="2573568"/>
            <a:ext cx="423863" cy="1793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BF4667-F343-4C16-9DE5-F19892E919A5}"/>
              </a:ext>
            </a:extLst>
          </p:cNvPr>
          <p:cNvCxnSpPr/>
          <p:nvPr/>
        </p:nvCxnSpPr>
        <p:spPr>
          <a:xfrm>
            <a:off x="4006852" y="2770418"/>
            <a:ext cx="6826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5EAB5D-666A-4015-A0EF-E755869776F2}"/>
              </a:ext>
            </a:extLst>
          </p:cNvPr>
          <p:cNvCxnSpPr>
            <a:cxnSpLocks/>
          </p:cNvCxnSpPr>
          <p:nvPr/>
        </p:nvCxnSpPr>
        <p:spPr>
          <a:xfrm>
            <a:off x="2890839" y="2748193"/>
            <a:ext cx="7159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23DFB-1B68-4AF3-A3A2-08B62DCA7D1F}"/>
              </a:ext>
            </a:extLst>
          </p:cNvPr>
          <p:cNvCxnSpPr>
            <a:cxnSpLocks/>
          </p:cNvCxnSpPr>
          <p:nvPr/>
        </p:nvCxnSpPr>
        <p:spPr>
          <a:xfrm flipH="1" flipV="1">
            <a:off x="3802064" y="2859319"/>
            <a:ext cx="3175" cy="2905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C32CD96-BD4C-4461-BD02-169D63D93A54}"/>
              </a:ext>
            </a:extLst>
          </p:cNvPr>
          <p:cNvSpPr/>
          <p:nvPr/>
        </p:nvSpPr>
        <p:spPr>
          <a:xfrm>
            <a:off x="2814638" y="5091343"/>
            <a:ext cx="1563688" cy="7556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x-none" altLang="en-US" b="1" noProof="1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070807-8A6E-4E75-9E9E-40AD7475D8F3}"/>
              </a:ext>
            </a:extLst>
          </p:cNvPr>
          <p:cNvCxnSpPr/>
          <p:nvPr/>
        </p:nvCxnSpPr>
        <p:spPr>
          <a:xfrm flipH="1">
            <a:off x="4681538" y="2770418"/>
            <a:ext cx="1588" cy="3492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9A02A7-386D-4C35-A9BB-63FF0DE9BF72}"/>
              </a:ext>
            </a:extLst>
          </p:cNvPr>
          <p:cNvCxnSpPr/>
          <p:nvPr/>
        </p:nvCxnSpPr>
        <p:spPr>
          <a:xfrm>
            <a:off x="4414839" y="3122844"/>
            <a:ext cx="568325" cy="31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A0ADB-3C09-48F8-BC4D-6C3CC94F63B1}"/>
              </a:ext>
            </a:extLst>
          </p:cNvPr>
          <p:cNvCxnSpPr/>
          <p:nvPr/>
        </p:nvCxnSpPr>
        <p:spPr>
          <a:xfrm>
            <a:off x="4414839" y="3287943"/>
            <a:ext cx="56356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48A442-9BD8-47B7-A917-C08F59F2BC62}"/>
              </a:ext>
            </a:extLst>
          </p:cNvPr>
          <p:cNvCxnSpPr/>
          <p:nvPr/>
        </p:nvCxnSpPr>
        <p:spPr>
          <a:xfrm flipH="1">
            <a:off x="4676777" y="3294294"/>
            <a:ext cx="4763" cy="346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E9C6F6-F0ED-410E-B482-EB0AC96C4DC0}"/>
              </a:ext>
            </a:extLst>
          </p:cNvPr>
          <p:cNvCxnSpPr/>
          <p:nvPr/>
        </p:nvCxnSpPr>
        <p:spPr>
          <a:xfrm>
            <a:off x="4541838" y="3640368"/>
            <a:ext cx="2936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F01D2C-5322-4B08-A0B1-9054CCFAF723}"/>
              </a:ext>
            </a:extLst>
          </p:cNvPr>
          <p:cNvCxnSpPr/>
          <p:nvPr/>
        </p:nvCxnSpPr>
        <p:spPr>
          <a:xfrm>
            <a:off x="4611688" y="3702281"/>
            <a:ext cx="1666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8BD468-029C-4FE1-887D-0411BE43E13F}"/>
              </a:ext>
            </a:extLst>
          </p:cNvPr>
          <p:cNvCxnSpPr/>
          <p:nvPr/>
        </p:nvCxnSpPr>
        <p:spPr>
          <a:xfrm>
            <a:off x="4646613" y="3775306"/>
            <a:ext cx="968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7D981D-0CEE-4554-ADAC-4DAE2F34C5E9}"/>
              </a:ext>
            </a:extLst>
          </p:cNvPr>
          <p:cNvCxnSpPr>
            <a:cxnSpLocks/>
          </p:cNvCxnSpPr>
          <p:nvPr/>
        </p:nvCxnSpPr>
        <p:spPr>
          <a:xfrm flipV="1">
            <a:off x="3578226" y="4097568"/>
            <a:ext cx="495300" cy="1793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BED0B5-8654-4EDE-813A-B953E4D8F33D}"/>
              </a:ext>
            </a:extLst>
          </p:cNvPr>
          <p:cNvCxnSpPr>
            <a:cxnSpLocks/>
          </p:cNvCxnSpPr>
          <p:nvPr/>
        </p:nvCxnSpPr>
        <p:spPr>
          <a:xfrm>
            <a:off x="2884488" y="4276956"/>
            <a:ext cx="6937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8">
            <a:extLst>
              <a:ext uri="{FF2B5EF4-FFF2-40B4-BE49-F238E27FC236}">
                <a16:creationId xmlns:a16="http://schemas.microsoft.com/office/drawing/2014/main" id="{818FD430-5582-4221-BFD9-F188D0BEA23D}"/>
              </a:ext>
            </a:extLst>
          </p:cNvPr>
          <p:cNvSpPr txBox="1"/>
          <p:nvPr/>
        </p:nvSpPr>
        <p:spPr>
          <a:xfrm rot="-5340000">
            <a:off x="3634187" y="3379504"/>
            <a:ext cx="377026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en-US">
                <a:latin typeface="Arial" charset="0"/>
                <a:ea typeface="SimSun" charset="-122"/>
              </a:rPr>
              <a:t>...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F5ED2D-1C49-4E66-8B0A-9583C9B0E433}"/>
              </a:ext>
            </a:extLst>
          </p:cNvPr>
          <p:cNvCxnSpPr>
            <a:cxnSpLocks/>
          </p:cNvCxnSpPr>
          <p:nvPr/>
        </p:nvCxnSpPr>
        <p:spPr>
          <a:xfrm>
            <a:off x="2890838" y="2325919"/>
            <a:ext cx="0" cy="27654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30">
            <a:extLst>
              <a:ext uri="{FF2B5EF4-FFF2-40B4-BE49-F238E27FC236}">
                <a16:creationId xmlns:a16="http://schemas.microsoft.com/office/drawing/2014/main" id="{02E88435-97CB-437C-A4A5-72F2DF4957EA}"/>
              </a:ext>
            </a:extLst>
          </p:cNvPr>
          <p:cNvSpPr txBox="1"/>
          <p:nvPr/>
        </p:nvSpPr>
        <p:spPr>
          <a:xfrm>
            <a:off x="2487614" y="1875069"/>
            <a:ext cx="595035" cy="36933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en-US" dirty="0">
                <a:latin typeface="Arial" charset="0"/>
                <a:ea typeface="SimSun" charset="-122"/>
              </a:rPr>
              <a:t>Vdd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744581-CB6A-475D-9682-992BE06A164B}"/>
              </a:ext>
            </a:extLst>
          </p:cNvPr>
          <p:cNvCxnSpPr>
            <a:cxnSpLocks/>
          </p:cNvCxnSpPr>
          <p:nvPr/>
        </p:nvCxnSpPr>
        <p:spPr>
          <a:xfrm flipH="1" flipV="1">
            <a:off x="3317877" y="3145069"/>
            <a:ext cx="487363" cy="47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EC50BF-D1CD-415E-857F-7A5E61CEF421}"/>
              </a:ext>
            </a:extLst>
          </p:cNvPr>
          <p:cNvCxnSpPr>
            <a:cxnSpLocks/>
          </p:cNvCxnSpPr>
          <p:nvPr/>
        </p:nvCxnSpPr>
        <p:spPr>
          <a:xfrm flipH="1">
            <a:off x="3317876" y="3149832"/>
            <a:ext cx="0" cy="19415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41">
            <a:extLst>
              <a:ext uri="{FF2B5EF4-FFF2-40B4-BE49-F238E27FC236}">
                <a16:creationId xmlns:a16="http://schemas.microsoft.com/office/drawing/2014/main" id="{0B6B895E-EC53-461D-809C-3FAA83383DF6}"/>
              </a:ext>
            </a:extLst>
          </p:cNvPr>
          <p:cNvSpPr txBox="1"/>
          <p:nvPr/>
        </p:nvSpPr>
        <p:spPr>
          <a:xfrm>
            <a:off x="3182939" y="5097693"/>
            <a:ext cx="761747" cy="369332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en-US">
                <a:latin typeface="Arial" charset="0"/>
                <a:ea typeface="SimSun" charset="-122"/>
              </a:rPr>
              <a:t>GPIO</a:t>
            </a:r>
          </a:p>
        </p:txBody>
      </p:sp>
      <p:sp>
        <p:nvSpPr>
          <p:cNvPr id="28" name="Text Box 1">
            <a:extLst>
              <a:ext uri="{FF2B5EF4-FFF2-40B4-BE49-F238E27FC236}">
                <a16:creationId xmlns:a16="http://schemas.microsoft.com/office/drawing/2014/main" id="{8CDD168C-DDA9-45A6-A179-C15A11F0BBFA}"/>
              </a:ext>
            </a:extLst>
          </p:cNvPr>
          <p:cNvSpPr txBox="1"/>
          <p:nvPr/>
        </p:nvSpPr>
        <p:spPr>
          <a:xfrm>
            <a:off x="3132139" y="5469169"/>
            <a:ext cx="827471" cy="43088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en-US" sz="2200" b="1" dirty="0">
                <a:latin typeface="Arial" charset="0"/>
                <a:ea typeface="SimSun" charset="-122"/>
              </a:rPr>
              <a:t>MCU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294C0A-3419-4E61-B327-71F8AA7722DE}"/>
              </a:ext>
            </a:extLst>
          </p:cNvPr>
          <p:cNvCxnSpPr>
            <a:cxnSpLocks/>
          </p:cNvCxnSpPr>
          <p:nvPr/>
        </p:nvCxnSpPr>
        <p:spPr>
          <a:xfrm>
            <a:off x="4000502" y="4278543"/>
            <a:ext cx="6826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D8D85-1D2D-49D3-91E1-5BAA43EE8FBD}"/>
              </a:ext>
            </a:extLst>
          </p:cNvPr>
          <p:cNvCxnSpPr>
            <a:cxnSpLocks/>
          </p:cNvCxnSpPr>
          <p:nvPr/>
        </p:nvCxnSpPr>
        <p:spPr>
          <a:xfrm flipH="1">
            <a:off x="4676776" y="4278543"/>
            <a:ext cx="1588" cy="3492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9F52FB-3E99-494B-8FC4-7BE1F79AC935}"/>
              </a:ext>
            </a:extLst>
          </p:cNvPr>
          <p:cNvCxnSpPr>
            <a:cxnSpLocks/>
          </p:cNvCxnSpPr>
          <p:nvPr/>
        </p:nvCxnSpPr>
        <p:spPr>
          <a:xfrm>
            <a:off x="4408489" y="4630969"/>
            <a:ext cx="569913" cy="31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B215C3-7AAF-4C09-ACEA-EE8CDC28E0AB}"/>
              </a:ext>
            </a:extLst>
          </p:cNvPr>
          <p:cNvCxnSpPr>
            <a:cxnSpLocks/>
          </p:cNvCxnSpPr>
          <p:nvPr/>
        </p:nvCxnSpPr>
        <p:spPr>
          <a:xfrm>
            <a:off x="4408489" y="4796068"/>
            <a:ext cx="56356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7A45382-3802-4172-A1C0-DBB7084288DE}"/>
              </a:ext>
            </a:extLst>
          </p:cNvPr>
          <p:cNvCxnSpPr>
            <a:cxnSpLocks/>
          </p:cNvCxnSpPr>
          <p:nvPr/>
        </p:nvCxnSpPr>
        <p:spPr>
          <a:xfrm flipH="1">
            <a:off x="4670426" y="4802419"/>
            <a:ext cx="6350" cy="3460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94A4F1-74E1-4C12-9A7B-EE27B2A70B67}"/>
              </a:ext>
            </a:extLst>
          </p:cNvPr>
          <p:cNvCxnSpPr>
            <a:cxnSpLocks/>
          </p:cNvCxnSpPr>
          <p:nvPr/>
        </p:nvCxnSpPr>
        <p:spPr>
          <a:xfrm>
            <a:off x="4537076" y="5148493"/>
            <a:ext cx="2936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1B27E-19BA-4615-8605-10BC05805FEC}"/>
              </a:ext>
            </a:extLst>
          </p:cNvPr>
          <p:cNvCxnSpPr/>
          <p:nvPr/>
        </p:nvCxnSpPr>
        <p:spPr>
          <a:xfrm>
            <a:off x="4605338" y="5210406"/>
            <a:ext cx="1666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6A0D3BE-EE27-47C6-9541-AE089F3D66A4}"/>
              </a:ext>
            </a:extLst>
          </p:cNvPr>
          <p:cNvCxnSpPr>
            <a:cxnSpLocks/>
          </p:cNvCxnSpPr>
          <p:nvPr/>
        </p:nvCxnSpPr>
        <p:spPr>
          <a:xfrm>
            <a:off x="4640263" y="5283431"/>
            <a:ext cx="968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B8EB782B-6785-42B8-86F1-DC62D95B43FA}"/>
              </a:ext>
            </a:extLst>
          </p:cNvPr>
          <p:cNvSpPr/>
          <p:nvPr/>
        </p:nvSpPr>
        <p:spPr>
          <a:xfrm>
            <a:off x="2847977" y="2710093"/>
            <a:ext cx="74613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noProof="1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DCBF9A5-1A3F-4A2C-8FD0-CA66BBD1AEF8}"/>
              </a:ext>
            </a:extLst>
          </p:cNvPr>
          <p:cNvSpPr/>
          <p:nvPr/>
        </p:nvSpPr>
        <p:spPr>
          <a:xfrm>
            <a:off x="2847977" y="4240443"/>
            <a:ext cx="74613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noProof="1"/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id="{14E11274-FBC0-406C-AF64-70D056AC4006}"/>
              </a:ext>
            </a:extLst>
          </p:cNvPr>
          <p:cNvSpPr txBox="1"/>
          <p:nvPr/>
        </p:nvSpPr>
        <p:spPr>
          <a:xfrm>
            <a:off x="3354389" y="3737207"/>
            <a:ext cx="958917" cy="3385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zh-CN" sz="1600" i="1">
                <a:latin typeface="Arial" charset="0"/>
                <a:ea typeface="SimSun" charset="-122"/>
              </a:rPr>
              <a:t>Switch 1</a:t>
            </a:r>
          </a:p>
        </p:txBody>
      </p:sp>
      <p:sp>
        <p:nvSpPr>
          <p:cNvPr id="40" name="Text Box 30">
            <a:extLst>
              <a:ext uri="{FF2B5EF4-FFF2-40B4-BE49-F238E27FC236}">
                <a16:creationId xmlns:a16="http://schemas.microsoft.com/office/drawing/2014/main" id="{A57F44AC-D375-422F-84F0-26991A67AFEC}"/>
              </a:ext>
            </a:extLst>
          </p:cNvPr>
          <p:cNvSpPr txBox="1"/>
          <p:nvPr/>
        </p:nvSpPr>
        <p:spPr>
          <a:xfrm>
            <a:off x="3354388" y="2157644"/>
            <a:ext cx="984250" cy="3365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zh-CN" sz="1600" i="1">
                <a:latin typeface="Arial" charset="0"/>
                <a:ea typeface="SimSun" charset="-122"/>
              </a:rPr>
              <a:t>Switch N</a:t>
            </a:r>
          </a:p>
        </p:txBody>
      </p:sp>
      <p:sp>
        <p:nvSpPr>
          <p:cNvPr id="41" name="Text Box 30">
            <a:extLst>
              <a:ext uri="{FF2B5EF4-FFF2-40B4-BE49-F238E27FC236}">
                <a16:creationId xmlns:a16="http://schemas.microsoft.com/office/drawing/2014/main" id="{2793EB76-A738-496E-98D0-CECCCBB01E93}"/>
              </a:ext>
            </a:extLst>
          </p:cNvPr>
          <p:cNvSpPr txBox="1"/>
          <p:nvPr/>
        </p:nvSpPr>
        <p:spPr>
          <a:xfrm>
            <a:off x="4972051" y="4500794"/>
            <a:ext cx="1052512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zh-CN" sz="1600" i="1">
                <a:latin typeface="Arial" charset="0"/>
                <a:ea typeface="SimSun" charset="-122"/>
              </a:rPr>
              <a:t>Capacitor</a:t>
            </a:r>
          </a:p>
          <a:p>
            <a:pPr lvl="0" eaLnBrk="0" hangingPunct="0"/>
            <a:r>
              <a:rPr lang="zh-CN" altLang="zh-CN" sz="1600" i="1">
                <a:latin typeface="Arial" charset="0"/>
                <a:ea typeface="SimSun" charset="-122"/>
              </a:rPr>
              <a:t>Bank 1</a:t>
            </a:r>
          </a:p>
        </p:txBody>
      </p:sp>
      <p:sp>
        <p:nvSpPr>
          <p:cNvPr id="42" name="Text Box 30">
            <a:extLst>
              <a:ext uri="{FF2B5EF4-FFF2-40B4-BE49-F238E27FC236}">
                <a16:creationId xmlns:a16="http://schemas.microsoft.com/office/drawing/2014/main" id="{F00654D5-E2B0-412E-94C0-BF1487E08429}"/>
              </a:ext>
            </a:extLst>
          </p:cNvPr>
          <p:cNvSpPr txBox="1"/>
          <p:nvPr/>
        </p:nvSpPr>
        <p:spPr>
          <a:xfrm>
            <a:off x="5019677" y="2856145"/>
            <a:ext cx="1061509" cy="58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zh-CN" altLang="zh-CN" sz="1600" i="1">
                <a:latin typeface="Arial" charset="0"/>
                <a:ea typeface="SimSun" charset="-122"/>
              </a:rPr>
              <a:t>Capacitor</a:t>
            </a:r>
          </a:p>
          <a:p>
            <a:pPr lvl="0" eaLnBrk="0" hangingPunct="0"/>
            <a:r>
              <a:rPr lang="zh-CN" altLang="zh-CN" sz="1600" i="1">
                <a:latin typeface="Arial" charset="0"/>
                <a:ea typeface="SimSun" charset="-122"/>
              </a:rPr>
              <a:t>Bank 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BB1F34-82DC-411D-A964-817F42AD05EE}"/>
              </a:ext>
            </a:extLst>
          </p:cNvPr>
          <p:cNvSpPr/>
          <p:nvPr/>
        </p:nvSpPr>
        <p:spPr>
          <a:xfrm>
            <a:off x="7287940" y="2838162"/>
            <a:ext cx="408261" cy="10281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noProof="1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2B05FC-2277-4454-AA76-FD2FB205624A}"/>
              </a:ext>
            </a:extLst>
          </p:cNvPr>
          <p:cNvCxnSpPr>
            <a:stCxn id="4" idx="3"/>
          </p:cNvCxnSpPr>
          <p:nvPr/>
        </p:nvCxnSpPr>
        <p:spPr>
          <a:xfrm flipV="1">
            <a:off x="4184651" y="3775306"/>
            <a:ext cx="3103288" cy="4389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19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C18E-C37A-43C1-BD39-E17C991B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Energy Modes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11289-124A-4E82-9AE3-C13689D49D32}"/>
              </a:ext>
            </a:extLst>
          </p:cNvPr>
          <p:cNvSpPr txBox="1"/>
          <p:nvPr/>
        </p:nvSpPr>
        <p:spPr>
          <a:xfrm>
            <a:off x="3505200" y="3243193"/>
            <a:ext cx="5943600" cy="26055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while(light &gt; CLOSE_OBJECT) {</a:t>
            </a:r>
          </a:p>
          <a:p>
            <a:pPr>
              <a:lnSpc>
                <a:spcPct val="114000"/>
              </a:lnSpc>
              <a:defRPr/>
            </a:pP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light = </a:t>
            </a:r>
            <a:r>
              <a:rPr lang="en-US" sz="2400" b="1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read_photoresistor</a:t>
            </a: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>
              <a:lnSpc>
                <a:spcPct val="114000"/>
              </a:lnSpc>
              <a:defRPr/>
            </a:pP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lnSpc>
                <a:spcPct val="114000"/>
              </a:lnSpc>
              <a:defRPr/>
            </a:pP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gesture = </a:t>
            </a:r>
            <a:r>
              <a:rPr lang="en-US" sz="2400" b="1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capture_gesture</a:t>
            </a: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>
              <a:lnSpc>
                <a:spcPct val="114000"/>
              </a:lnSpc>
              <a:defRPr/>
            </a:pPr>
            <a:r>
              <a:rPr lang="en-US" sz="2400" b="1" kern="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radio_transmit</a:t>
            </a: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(gesture);</a:t>
            </a:r>
          </a:p>
          <a:p>
            <a:pPr>
              <a:lnSpc>
                <a:spcPct val="114000"/>
              </a:lnSpc>
              <a:defRPr/>
            </a:pPr>
            <a:r>
              <a:rPr lang="en-US" sz="2400" b="1" kern="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8DD6DB-323E-4BFE-8D38-940B79F7CBF5}"/>
              </a:ext>
            </a:extLst>
          </p:cNvPr>
          <p:cNvSpPr txBox="1">
            <a:spLocks/>
          </p:cNvSpPr>
          <p:nvPr/>
        </p:nvSpPr>
        <p:spPr bwMode="auto">
          <a:xfrm>
            <a:off x="945174" y="1701194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NeueHaasGroteskText Pro" panose="020B050402020202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NeueHaasGroteskText Pro" panose="020B05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NeueHaasGroteskText Pro" panose="020B05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NeueHaasGroteskText Pro" panose="020B05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NeueHaasGroteskTex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Temporal constraints</a:t>
            </a:r>
          </a:p>
          <a:p>
            <a:pPr>
              <a:defRPr/>
            </a:pPr>
            <a:r>
              <a:rPr lang="en-US" sz="36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Energy capacity constraints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EECBE1-77AC-43E1-9C33-5676469B03E8}"/>
              </a:ext>
            </a:extLst>
          </p:cNvPr>
          <p:cNvSpPr/>
          <p:nvPr/>
        </p:nvSpPr>
        <p:spPr bwMode="auto">
          <a:xfrm>
            <a:off x="3962400" y="3714692"/>
            <a:ext cx="5334000" cy="400109"/>
          </a:xfrm>
          <a:prstGeom prst="rect">
            <a:avLst/>
          </a:prstGeom>
          <a:noFill/>
          <a:ln w="19050" cap="flat" cmpd="sng" algn="ctr">
            <a:solidFill>
              <a:srgbClr val="FC8D5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C61E1D-20DA-4FA8-AD70-8F2FF5F47ED1}"/>
              </a:ext>
            </a:extLst>
          </p:cNvPr>
          <p:cNvSpPr/>
          <p:nvPr/>
        </p:nvSpPr>
        <p:spPr bwMode="auto">
          <a:xfrm>
            <a:off x="3513993" y="5017732"/>
            <a:ext cx="4482611" cy="392469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783120-DBF5-411C-8958-1ECE6308F153}"/>
              </a:ext>
            </a:extLst>
          </p:cNvPr>
          <p:cNvSpPr txBox="1"/>
          <p:nvPr/>
        </p:nvSpPr>
        <p:spPr>
          <a:xfrm>
            <a:off x="2028092" y="358324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C8D59"/>
                </a:solidFill>
                <a:latin typeface="NeueHaasGroteskText Pro" panose="020B0504020202020204" pitchFamily="34" charset="0"/>
              </a:rPr>
              <a:t>Temporal</a:t>
            </a:r>
          </a:p>
          <a:p>
            <a:r>
              <a:rPr lang="en-US" sz="2000" dirty="0">
                <a:solidFill>
                  <a:srgbClr val="FC8D59"/>
                </a:solidFill>
                <a:latin typeface="NeueHaasGroteskText Pro" panose="020B0504020202020204" pitchFamily="34" charset="0"/>
              </a:rPr>
              <a:t>constraint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D9CD31-CD70-4856-A1B7-E8C9944502D4}"/>
              </a:ext>
            </a:extLst>
          </p:cNvPr>
          <p:cNvSpPr txBox="1"/>
          <p:nvPr/>
        </p:nvSpPr>
        <p:spPr>
          <a:xfrm>
            <a:off x="2028092" y="5028238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NeueHaasGroteskText Pro" panose="020B0504020202020204" pitchFamily="34" charset="0"/>
              </a:rPr>
              <a:t>Capacity</a:t>
            </a:r>
          </a:p>
          <a:p>
            <a:r>
              <a:rPr lang="en-US" sz="2000" dirty="0">
                <a:solidFill>
                  <a:srgbClr val="0070C0"/>
                </a:solidFill>
                <a:latin typeface="NeueHaasGroteskText Pro" panose="020B0504020202020204" pitchFamily="34" charset="0"/>
              </a:rPr>
              <a:t>constraint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12CF17-BABC-40DF-9537-221605EADBDA}"/>
              </a:ext>
            </a:extLst>
          </p:cNvPr>
          <p:cNvSpPr/>
          <p:nvPr/>
        </p:nvSpPr>
        <p:spPr bwMode="auto">
          <a:xfrm>
            <a:off x="3505201" y="4545754"/>
            <a:ext cx="5212373" cy="407246"/>
          </a:xfrm>
          <a:prstGeom prst="rect">
            <a:avLst/>
          </a:prstGeom>
          <a:noFill/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EF085D4-67F1-4653-A4A8-220EDA7973BE}"/>
              </a:ext>
            </a:extLst>
          </p:cNvPr>
          <p:cNvSpPr txBox="1"/>
          <p:nvPr/>
        </p:nvSpPr>
        <p:spPr>
          <a:xfrm>
            <a:off x="2263389" y="4543157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NeueHaasGroteskText Pro" panose="020B0504020202020204" pitchFamily="34" charset="0"/>
              </a:rPr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4161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/>
      <p:bldP spid="20" grpId="0"/>
      <p:bldP spid="42" grpId="0" animBg="1"/>
      <p:bldP spid="4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D358-E7D3-4CF1-85DC-5B43C1CD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Energy Modes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6C8A6839-BFE3-4413-85B4-C665F5339946}"/>
              </a:ext>
            </a:extLst>
          </p:cNvPr>
          <p:cNvSpPr txBox="1">
            <a:spLocks/>
          </p:cNvSpPr>
          <p:nvPr/>
        </p:nvSpPr>
        <p:spPr bwMode="auto">
          <a:xfrm>
            <a:off x="8501439" y="6243556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NeueHaasGroteskText Pro" panose="020B05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E1A9709-ED40-4358-95B0-2E87F1AD21D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64BCC5-2F74-416E-A51D-5EA32B622E6C}"/>
              </a:ext>
            </a:extLst>
          </p:cNvPr>
          <p:cNvSpPr txBox="1"/>
          <p:nvPr/>
        </p:nvSpPr>
        <p:spPr>
          <a:xfrm>
            <a:off x="1849821" y="1828801"/>
            <a:ext cx="3880852" cy="187743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task_sample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(){</a:t>
            </a:r>
            <a:endParaRPr lang="en-US" sz="16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light =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read_photoresistor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if(light &lt; CLOSE_OBJECT)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task_gesture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TRANSITION_TO(</a:t>
            </a:r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task_sample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CF0132-01CF-4F24-96E2-8577535F004D}"/>
              </a:ext>
            </a:extLst>
          </p:cNvPr>
          <p:cNvSpPr/>
          <p:nvPr/>
        </p:nvSpPr>
        <p:spPr bwMode="auto">
          <a:xfrm>
            <a:off x="1902908" y="1812644"/>
            <a:ext cx="3693543" cy="1877437"/>
          </a:xfrm>
          <a:prstGeom prst="rect">
            <a:avLst/>
          </a:prstGeom>
          <a:noFill/>
          <a:ln w="19050" cap="flat" cmpd="sng" algn="ctr">
            <a:solidFill>
              <a:srgbClr val="3288B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BDB11-804D-412D-8555-FB41AB7021B5}"/>
              </a:ext>
            </a:extLst>
          </p:cNvPr>
          <p:cNvSpPr txBox="1"/>
          <p:nvPr/>
        </p:nvSpPr>
        <p:spPr>
          <a:xfrm>
            <a:off x="1828800" y="1536215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Preburst:exec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LOW,preburst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=HIGH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61E6A6D-1BB8-404F-9D2C-17A5F2C25C75}"/>
              </a:ext>
            </a:extLst>
          </p:cNvPr>
          <p:cNvSpPr/>
          <p:nvPr/>
        </p:nvSpPr>
        <p:spPr bwMode="auto">
          <a:xfrm>
            <a:off x="6221465" y="3321680"/>
            <a:ext cx="4065532" cy="1877543"/>
          </a:xfrm>
          <a:prstGeom prst="rect">
            <a:avLst/>
          </a:prstGeom>
          <a:noFill/>
          <a:ln w="19050" cap="flat" cmpd="sng" algn="ctr">
            <a:solidFill>
              <a:srgbClr val="3288B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6D3289-BCA4-4B9D-B018-D4FAF3F32BB1}"/>
              </a:ext>
            </a:extLst>
          </p:cNvPr>
          <p:cNvSpPr txBox="1"/>
          <p:nvPr/>
        </p:nvSpPr>
        <p:spPr>
          <a:xfrm>
            <a:off x="6209491" y="3383340"/>
            <a:ext cx="4196948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task_gesture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TS(gesture) =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apds_get_gesture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if(TS(gesture) &gt; NONE)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TRANSITION_TO(</a:t>
            </a:r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task_send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TRANSITION_TO(</a:t>
            </a:r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task_sample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815E13C-E67E-4687-BB26-E06EA4F0D15E}"/>
              </a:ext>
            </a:extLst>
          </p:cNvPr>
          <p:cNvSpPr txBox="1"/>
          <p:nvPr/>
        </p:nvSpPr>
        <p:spPr>
          <a:xfrm>
            <a:off x="6181208" y="3000365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Burst:burst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=HIGH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5BE1725-E42D-46E0-B1A8-D05168492110}"/>
              </a:ext>
            </a:extLst>
          </p:cNvPr>
          <p:cNvSpPr txBox="1"/>
          <p:nvPr/>
        </p:nvSpPr>
        <p:spPr>
          <a:xfrm>
            <a:off x="1905001" y="4274403"/>
            <a:ext cx="3880852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task_send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radio_send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(TS(gesture))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TRANSITION_TO(</a:t>
            </a:r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task_sample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2CFFB36-67D6-48B3-83A7-722C5E699989}"/>
              </a:ext>
            </a:extLst>
          </p:cNvPr>
          <p:cNvSpPr txBox="1"/>
          <p:nvPr/>
        </p:nvSpPr>
        <p:spPr>
          <a:xfrm>
            <a:off x="1857012" y="3903096"/>
            <a:ext cx="3693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Config:exec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=MED 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844A95C-16B0-4185-ADBD-97479929A8CB}"/>
              </a:ext>
            </a:extLst>
          </p:cNvPr>
          <p:cNvSpPr/>
          <p:nvPr/>
        </p:nvSpPr>
        <p:spPr bwMode="auto">
          <a:xfrm>
            <a:off x="1905001" y="4224636"/>
            <a:ext cx="3693543" cy="1075135"/>
          </a:xfrm>
          <a:prstGeom prst="rect">
            <a:avLst/>
          </a:prstGeom>
          <a:noFill/>
          <a:ln w="19050" cap="flat" cmpd="sng" algn="ctr">
            <a:solidFill>
              <a:srgbClr val="3288B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>
              <a:solidFill>
                <a:srgbClr val="000000"/>
              </a:solidFill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AD832B3-C311-4F95-ACD3-8CB36278E119}"/>
              </a:ext>
            </a:extLst>
          </p:cNvPr>
          <p:cNvCxnSpPr>
            <a:cxnSpLocks/>
          </p:cNvCxnSpPr>
          <p:nvPr/>
        </p:nvCxnSpPr>
        <p:spPr bwMode="auto">
          <a:xfrm flipH="1">
            <a:off x="5603695" y="4744058"/>
            <a:ext cx="617770" cy="1"/>
          </a:xfrm>
          <a:prstGeom prst="straightConnector1">
            <a:avLst/>
          </a:prstGeom>
          <a:solidFill>
            <a:srgbClr val="CA0020"/>
          </a:solidFill>
          <a:ln w="19050" cap="flat" cmpd="sng" algn="ctr">
            <a:solidFill>
              <a:srgbClr val="3288BD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9940F14-6190-44BB-BB49-01152F92F27B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9116" y="3437653"/>
            <a:ext cx="617770" cy="1"/>
          </a:xfrm>
          <a:prstGeom prst="straightConnector1">
            <a:avLst/>
          </a:prstGeom>
          <a:solidFill>
            <a:srgbClr val="CA0020"/>
          </a:solidFill>
          <a:ln w="19050" cap="flat" cmpd="sng" algn="ctr">
            <a:solidFill>
              <a:srgbClr val="3288BD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4DA534CF-397A-4682-963F-043F29B009B2}"/>
              </a:ext>
            </a:extLst>
          </p:cNvPr>
          <p:cNvCxnSpPr>
            <a:cxnSpLocks/>
          </p:cNvCxnSpPr>
          <p:nvPr/>
        </p:nvCxnSpPr>
        <p:spPr bwMode="auto">
          <a:xfrm>
            <a:off x="5589116" y="1948761"/>
            <a:ext cx="4088284" cy="1277819"/>
          </a:xfrm>
          <a:prstGeom prst="bentConnector3">
            <a:avLst>
              <a:gd name="adj1" fmla="val 99985"/>
            </a:avLst>
          </a:prstGeom>
          <a:solidFill>
            <a:srgbClr val="CA0020"/>
          </a:solidFill>
          <a:ln w="19050" cap="flat" cmpd="sng" algn="ctr">
            <a:solidFill>
              <a:srgbClr val="3288BD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DE98810-F57C-4C66-9A9F-16AD86CD7FBC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7200" y="3733800"/>
            <a:ext cx="0" cy="490836"/>
          </a:xfrm>
          <a:prstGeom prst="straightConnector1">
            <a:avLst/>
          </a:prstGeom>
          <a:solidFill>
            <a:srgbClr val="CA0020"/>
          </a:solidFill>
          <a:ln w="19050" cap="flat" cmpd="sng" algn="ctr">
            <a:solidFill>
              <a:srgbClr val="3288BD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32529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1B13-B877-4356-A32F-999A0CF6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392AC-4A86-4413-A8F4-1A94D561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490" y="1579651"/>
            <a:ext cx="8984484" cy="4114800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Power configuration table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CFG_ROW(#,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type,exec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config,(pre)burst config)</a:t>
            </a:r>
          </a:p>
          <a:p>
            <a:pPr marL="0" indent="0">
              <a:buNone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capybara_task_cfg_t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pwr_configs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[3] = {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CFG_ROW(0, PREBURST, LOW, HIGH),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CFG_ROW(1, BURST, NA, HIGH),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CFG_ROW(2, CONFIGD, MED,NA)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Capybara transition calls</a:t>
            </a:r>
          </a:p>
          <a:p>
            <a:pPr marL="0" indent="0">
              <a:buNone/>
            </a:pP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capybara_transition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(&lt;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row number&gt;);</a:t>
            </a:r>
          </a:p>
        </p:txBody>
      </p:sp>
    </p:spTree>
    <p:extLst>
      <p:ext uri="{BB962C8B-B14F-4D97-AF65-F5344CB8AC3E}">
        <p14:creationId xmlns:p14="http://schemas.microsoft.com/office/powerpoint/2010/main" val="4888127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ircuit board&#10;&#10;Description generated with very high confidence">
            <a:extLst>
              <a:ext uri="{FF2B5EF4-FFF2-40B4-BE49-F238E27FC236}">
                <a16:creationId xmlns:a16="http://schemas.microsoft.com/office/drawing/2014/main" id="{7708520C-7508-4648-97BD-0010FF183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9898" r="24445" b="11481"/>
          <a:stretch/>
        </p:blipFill>
        <p:spPr>
          <a:xfrm rot="5400000">
            <a:off x="6310147" y="2473873"/>
            <a:ext cx="4038602" cy="4043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A43373-ECC8-4697-90D3-D9081B58D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3" y="35661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Mode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A3DB-8168-4681-8013-D15AA7228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009" y="1830482"/>
            <a:ext cx="4875485" cy="41148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Power Mode Options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LOW: Bank 0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MEDLOW: Bank 0,3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MED: Bank 0,3,4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MEDHIGH: Bank 0,1,3</a:t>
            </a:r>
          </a:p>
          <a:p>
            <a:pPr lv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HIGH: Bank 0,1,3,4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37FEC9-D98C-46CD-83F6-809661D0A901}"/>
              </a:ext>
            </a:extLst>
          </p:cNvPr>
          <p:cNvSpPr/>
          <p:nvPr/>
        </p:nvSpPr>
        <p:spPr bwMode="auto">
          <a:xfrm>
            <a:off x="6758201" y="3392214"/>
            <a:ext cx="4572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3A6418-7472-4395-9F45-D0121BD1102B}"/>
              </a:ext>
            </a:extLst>
          </p:cNvPr>
          <p:cNvSpPr/>
          <p:nvPr/>
        </p:nvSpPr>
        <p:spPr bwMode="auto">
          <a:xfrm>
            <a:off x="6831725" y="2534307"/>
            <a:ext cx="670034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300D4-0F06-4772-B235-A40BBBDFDA43}"/>
              </a:ext>
            </a:extLst>
          </p:cNvPr>
          <p:cNvSpPr/>
          <p:nvPr/>
        </p:nvSpPr>
        <p:spPr bwMode="auto">
          <a:xfrm>
            <a:off x="7561082" y="2534307"/>
            <a:ext cx="341586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CABD59-371A-4780-8ED7-72D86EFF04D5}"/>
              </a:ext>
            </a:extLst>
          </p:cNvPr>
          <p:cNvSpPr/>
          <p:nvPr/>
        </p:nvSpPr>
        <p:spPr bwMode="auto">
          <a:xfrm>
            <a:off x="8001001" y="2560419"/>
            <a:ext cx="596005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5099A2-C4BE-420A-986F-98A45B566963}"/>
              </a:ext>
            </a:extLst>
          </p:cNvPr>
          <p:cNvSpPr/>
          <p:nvPr/>
        </p:nvSpPr>
        <p:spPr bwMode="auto">
          <a:xfrm>
            <a:off x="8657896" y="2560419"/>
            <a:ext cx="835116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98CF9-B4F1-424D-8001-09D6525E94B6}"/>
              </a:ext>
            </a:extLst>
          </p:cNvPr>
          <p:cNvSpPr txBox="1"/>
          <p:nvPr/>
        </p:nvSpPr>
        <p:spPr>
          <a:xfrm>
            <a:off x="6965731" y="1920629"/>
            <a:ext cx="40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40D86-6034-4CF9-9053-4B03395026D5}"/>
              </a:ext>
            </a:extLst>
          </p:cNvPr>
          <p:cNvSpPr txBox="1"/>
          <p:nvPr/>
        </p:nvSpPr>
        <p:spPr>
          <a:xfrm>
            <a:off x="7525408" y="1920629"/>
            <a:ext cx="34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3DEF24-BABE-4F9B-A04D-35CA066B0324}"/>
              </a:ext>
            </a:extLst>
          </p:cNvPr>
          <p:cNvSpPr txBox="1"/>
          <p:nvPr/>
        </p:nvSpPr>
        <p:spPr>
          <a:xfrm>
            <a:off x="8080357" y="1922988"/>
            <a:ext cx="34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B4DCE-8584-430E-B592-905121E10D2B}"/>
              </a:ext>
            </a:extLst>
          </p:cNvPr>
          <p:cNvSpPr txBox="1"/>
          <p:nvPr/>
        </p:nvSpPr>
        <p:spPr>
          <a:xfrm>
            <a:off x="8896225" y="1922988"/>
            <a:ext cx="34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8949D-B0CE-4A02-A830-C7FEBDE81C3F}"/>
              </a:ext>
            </a:extLst>
          </p:cNvPr>
          <p:cNvSpPr txBox="1"/>
          <p:nvPr/>
        </p:nvSpPr>
        <p:spPr>
          <a:xfrm>
            <a:off x="6377201" y="3468415"/>
            <a:ext cx="40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2144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C32B-5B38-45D5-A9EC-84A95745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65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Please be Gentle!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2F183-3FDA-4DE6-9D38-441A7DF1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99" y="1367083"/>
            <a:ext cx="6490590" cy="5029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Please do not move any of the attached wires.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Check that the silver line on the programming header lines up with the “GD” label on the PCB.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Touch the ground on the launchpad before touching the board.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Please be careful when attaching and removing antennae</a:t>
            </a:r>
            <a:r>
              <a:rPr lang="en-US" sz="11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11200" dirty="0">
                <a:latin typeface="Segoe UI" panose="020B0502040204020203" pitchFamily="34" charset="0"/>
                <a:cs typeface="Segoe UI" panose="020B0502040204020203" pitchFamily="34" charset="0"/>
              </a:rPr>
              <a:t>Please keep all food and drink away from the boards.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grass, animal, mammal, outdoor&#10;&#10;Description generated with very high confidence">
            <a:extLst>
              <a:ext uri="{FF2B5EF4-FFF2-40B4-BE49-F238E27FC236}">
                <a16:creationId xmlns:a16="http://schemas.microsoft.com/office/drawing/2014/main" id="{716FA9E1-E05E-403A-9349-F30420586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19" y="2203011"/>
            <a:ext cx="4407221" cy="29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43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4A17DA6-CC97-47DD-A5B9-6A97D15D17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Programs may not finish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225DDD-1232-4A13-B251-54364CBA0C8A}"/>
              </a:ext>
            </a:extLst>
          </p:cNvPr>
          <p:cNvCxnSpPr>
            <a:cxnSpLocks/>
          </p:cNvCxnSpPr>
          <p:nvPr/>
        </p:nvCxnSpPr>
        <p:spPr>
          <a:xfrm>
            <a:off x="6243277" y="3092266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618D9C-BEF8-462A-9506-0BF7842B629E}"/>
              </a:ext>
            </a:extLst>
          </p:cNvPr>
          <p:cNvSpPr txBox="1"/>
          <p:nvPr/>
        </p:nvSpPr>
        <p:spPr>
          <a:xfrm rot="16200000">
            <a:off x="5249191" y="4101002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Execution Time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D9D627-88BA-479C-B77B-5B308EB3F9E4}"/>
              </a:ext>
            </a:extLst>
          </p:cNvPr>
          <p:cNvSpPr/>
          <p:nvPr/>
        </p:nvSpPr>
        <p:spPr>
          <a:xfrm>
            <a:off x="2302661" y="3161562"/>
            <a:ext cx="2742770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54A32-D4FD-4F04-87DE-E4A8645A2BDA}"/>
              </a:ext>
            </a:extLst>
          </p:cNvPr>
          <p:cNvSpPr txBox="1"/>
          <p:nvPr/>
        </p:nvSpPr>
        <p:spPr>
          <a:xfrm>
            <a:off x="2304588" y="36125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5CF4312A-2493-4999-9398-0E5DD2539558}"/>
              </a:ext>
            </a:extLst>
          </p:cNvPr>
          <p:cNvSpPr/>
          <p:nvPr/>
        </p:nvSpPr>
        <p:spPr>
          <a:xfrm>
            <a:off x="4279835" y="1095497"/>
            <a:ext cx="3517801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80F2BB-4CE1-4D1E-B9CB-C8146295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6</a:t>
            </a:fld>
            <a:endParaRPr lang="en-US"/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D8D9B30-864B-4260-AB68-1E9C40E25CC8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DD977-6FF0-4E1B-9702-DD448B5B2778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B7F1D8F-2E30-4485-A938-46B6A47BD82C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D3078EB-EBB2-457E-AF70-928EFB0B7365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7B85A62-3370-42E9-A289-E7FE4B941DD8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BC073-7BDE-431D-ABDE-4669009141A0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4" name="Lightning Bolt 33">
              <a:extLst>
                <a:ext uri="{FF2B5EF4-FFF2-40B4-BE49-F238E27FC236}">
                  <a16:creationId xmlns:a16="http://schemas.microsoft.com/office/drawing/2014/main" id="{249F3BAA-220D-414F-B452-54CB5E9C145C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5" name="Flowchart: Document 34">
              <a:extLst>
                <a:ext uri="{FF2B5EF4-FFF2-40B4-BE49-F238E27FC236}">
                  <a16:creationId xmlns:a16="http://schemas.microsoft.com/office/drawing/2014/main" id="{6FFD9F26-8DAD-4F67-ACBE-68EEDE756B65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422B3457-C695-4C07-B903-2FECB4D49378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1D1FC4-BECB-4CAA-83BE-510CF6E7BC98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D6B3713-40BB-4BEB-A8B2-1F69E698B8EF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4A19622-3130-4F26-A705-219E6FAC24A0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2F35BB5-C1C1-4EC1-9AF1-DA39313725BD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1DB7F3-93D2-42F1-8258-D6E5A2193E6D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E4F15E-923E-4B6A-A7E8-EA9E080FC2E3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9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764FF4F-DFB9-46F6-B5A4-90B8B3DB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Programs may not finish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225DDD-1232-4A13-B251-54364CBA0C8A}"/>
              </a:ext>
            </a:extLst>
          </p:cNvPr>
          <p:cNvCxnSpPr>
            <a:cxnSpLocks/>
          </p:cNvCxnSpPr>
          <p:nvPr/>
        </p:nvCxnSpPr>
        <p:spPr>
          <a:xfrm>
            <a:off x="6243277" y="3092266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618D9C-BEF8-462A-9506-0BF7842B629E}"/>
              </a:ext>
            </a:extLst>
          </p:cNvPr>
          <p:cNvSpPr txBox="1"/>
          <p:nvPr/>
        </p:nvSpPr>
        <p:spPr>
          <a:xfrm rot="16200000">
            <a:off x="5249191" y="4101002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Execution Time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D9D627-88BA-479C-B77B-5B308EB3F9E4}"/>
              </a:ext>
            </a:extLst>
          </p:cNvPr>
          <p:cNvSpPr/>
          <p:nvPr/>
        </p:nvSpPr>
        <p:spPr>
          <a:xfrm>
            <a:off x="2302661" y="3161562"/>
            <a:ext cx="2742770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54A32-D4FD-4F04-87DE-E4A8645A2BDA}"/>
              </a:ext>
            </a:extLst>
          </p:cNvPr>
          <p:cNvSpPr txBox="1"/>
          <p:nvPr/>
        </p:nvSpPr>
        <p:spPr>
          <a:xfrm>
            <a:off x="2304588" y="36125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5CF4312A-2493-4999-9398-0E5DD2539558}"/>
              </a:ext>
            </a:extLst>
          </p:cNvPr>
          <p:cNvSpPr/>
          <p:nvPr/>
        </p:nvSpPr>
        <p:spPr>
          <a:xfrm>
            <a:off x="4279835" y="1095497"/>
            <a:ext cx="3517801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80F2BB-4CE1-4D1E-B9CB-C8146295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7</a:t>
            </a:fld>
            <a:endParaRPr lang="en-US"/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D8D9B30-864B-4260-AB68-1E9C40E25CC8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DD977-6FF0-4E1B-9702-DD448B5B2778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B7F1D8F-2E30-4485-A938-46B6A47BD82C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D3078EB-EBB2-457E-AF70-928EFB0B7365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7B85A62-3370-42E9-A289-E7FE4B941DD8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BC073-7BDE-431D-ABDE-4669009141A0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4" name="Lightning Bolt 33">
              <a:extLst>
                <a:ext uri="{FF2B5EF4-FFF2-40B4-BE49-F238E27FC236}">
                  <a16:creationId xmlns:a16="http://schemas.microsoft.com/office/drawing/2014/main" id="{249F3BAA-220D-414F-B452-54CB5E9C145C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5" name="Flowchart: Document 34">
              <a:extLst>
                <a:ext uri="{FF2B5EF4-FFF2-40B4-BE49-F238E27FC236}">
                  <a16:creationId xmlns:a16="http://schemas.microsoft.com/office/drawing/2014/main" id="{6FFD9F26-8DAD-4F67-ACBE-68EEDE756B65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422B3457-C695-4C07-B903-2FECB4D49378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1D1FC4-BECB-4CAA-83BE-510CF6E7BC98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D6B3713-40BB-4BEB-A8B2-1F69E698B8EF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4A19622-3130-4F26-A705-219E6FAC24A0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2F35BB5-C1C1-4EC1-9AF1-DA39313725BD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1DB7F3-93D2-42F1-8258-D6E5A2193E6D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E4F15E-923E-4B6A-A7E8-EA9E080FC2E3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D4B7C81-CEA3-48E6-80DB-B95B5FDA8E9D}"/>
              </a:ext>
            </a:extLst>
          </p:cNvPr>
          <p:cNvSpPr/>
          <p:nvPr/>
        </p:nvSpPr>
        <p:spPr>
          <a:xfrm>
            <a:off x="2304588" y="4254891"/>
            <a:ext cx="2740843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1819E2-6884-4785-B63D-C1A2F60404C9}"/>
              </a:ext>
            </a:extLst>
          </p:cNvPr>
          <p:cNvSpPr txBox="1"/>
          <p:nvPr/>
        </p:nvSpPr>
        <p:spPr>
          <a:xfrm>
            <a:off x="3543428" y="5409258"/>
            <a:ext cx="29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E241B2-2D4E-4F08-BC36-CF45FA81A74B}"/>
              </a:ext>
            </a:extLst>
          </p:cNvPr>
          <p:cNvSpPr txBox="1"/>
          <p:nvPr/>
        </p:nvSpPr>
        <p:spPr>
          <a:xfrm>
            <a:off x="2317897" y="4768910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</p:spTree>
    <p:extLst>
      <p:ext uri="{BB962C8B-B14F-4D97-AF65-F5344CB8AC3E}">
        <p14:creationId xmlns:p14="http://schemas.microsoft.com/office/powerpoint/2010/main" val="16929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7CF04CD-0B75-40CB-9BAB-0C0606942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Programs may not finish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225DDD-1232-4A13-B251-54364CBA0C8A}"/>
              </a:ext>
            </a:extLst>
          </p:cNvPr>
          <p:cNvCxnSpPr>
            <a:cxnSpLocks/>
          </p:cNvCxnSpPr>
          <p:nvPr/>
        </p:nvCxnSpPr>
        <p:spPr>
          <a:xfrm>
            <a:off x="6243277" y="3092266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618D9C-BEF8-462A-9506-0BF7842B629E}"/>
              </a:ext>
            </a:extLst>
          </p:cNvPr>
          <p:cNvSpPr txBox="1"/>
          <p:nvPr/>
        </p:nvSpPr>
        <p:spPr>
          <a:xfrm rot="16200000">
            <a:off x="5249191" y="4101002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Execution Time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D9D627-88BA-479C-B77B-5B308EB3F9E4}"/>
              </a:ext>
            </a:extLst>
          </p:cNvPr>
          <p:cNvSpPr/>
          <p:nvPr/>
        </p:nvSpPr>
        <p:spPr>
          <a:xfrm>
            <a:off x="2302661" y="3161562"/>
            <a:ext cx="2742770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21EA29-23E9-46F9-8829-325AC3F5B6C4}"/>
              </a:ext>
            </a:extLst>
          </p:cNvPr>
          <p:cNvSpPr/>
          <p:nvPr/>
        </p:nvSpPr>
        <p:spPr>
          <a:xfrm>
            <a:off x="2304588" y="4254891"/>
            <a:ext cx="2740843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54A32-D4FD-4F04-87DE-E4A8645A2BDA}"/>
              </a:ext>
            </a:extLst>
          </p:cNvPr>
          <p:cNvSpPr txBox="1"/>
          <p:nvPr/>
        </p:nvSpPr>
        <p:spPr>
          <a:xfrm>
            <a:off x="2304588" y="36125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5CF4312A-2493-4999-9398-0E5DD2539558}"/>
              </a:ext>
            </a:extLst>
          </p:cNvPr>
          <p:cNvSpPr/>
          <p:nvPr/>
        </p:nvSpPr>
        <p:spPr>
          <a:xfrm>
            <a:off x="4279835" y="1095497"/>
            <a:ext cx="3517801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E54C9-8167-41FD-BB02-A7B13A0D34FE}"/>
              </a:ext>
            </a:extLst>
          </p:cNvPr>
          <p:cNvSpPr txBox="1"/>
          <p:nvPr/>
        </p:nvSpPr>
        <p:spPr>
          <a:xfrm>
            <a:off x="2304588" y="4768910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A88F6-7793-4C55-81A8-5FB8FE7F508C}"/>
              </a:ext>
            </a:extLst>
          </p:cNvPr>
          <p:cNvSpPr txBox="1"/>
          <p:nvPr/>
        </p:nvSpPr>
        <p:spPr>
          <a:xfrm>
            <a:off x="3543428" y="5409258"/>
            <a:ext cx="29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80F2BB-4CE1-4D1E-B9CB-C8146295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8</a:t>
            </a:fld>
            <a:endParaRPr lang="en-US"/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01CB0984-A84E-43ED-A104-80FB28EA0BB8}"/>
              </a:ext>
            </a:extLst>
          </p:cNvPr>
          <p:cNvSpPr/>
          <p:nvPr/>
        </p:nvSpPr>
        <p:spPr>
          <a:xfrm>
            <a:off x="194179" y="5838079"/>
            <a:ext cx="3105105" cy="810402"/>
          </a:xfrm>
          <a:prstGeom prst="wedgeRectCallout">
            <a:avLst>
              <a:gd name="adj1" fmla="val 33167"/>
              <a:gd name="adj2" fmla="val -10626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 to latch execution state periodically!</a:t>
            </a: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422B3457-C695-4C07-B903-2FECB4D49378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1D1FC4-BECB-4CAA-83BE-510CF6E7BC98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D6B3713-40BB-4BEB-A8B2-1F69E698B8EF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4A19622-3130-4F26-A705-219E6FAC24A0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2F35BB5-C1C1-4EC1-9AF1-DA39313725BD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1DB7F3-93D2-42F1-8258-D6E5A2193E6D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E4F15E-923E-4B6A-A7E8-EA9E080FC2E3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840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5E08A91-0457-40C7-A724-4EA5C492EB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16667" r="26428" b="46667"/>
          <a:stretch/>
        </p:blipFill>
        <p:spPr>
          <a:xfrm>
            <a:off x="1387184" y="997505"/>
            <a:ext cx="966557" cy="711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55541-FA0F-403A-B1EA-1F23D96D1B14}"/>
              </a:ext>
            </a:extLst>
          </p:cNvPr>
          <p:cNvSpPr txBox="1"/>
          <p:nvPr/>
        </p:nvSpPr>
        <p:spPr>
          <a:xfrm>
            <a:off x="522514" y="204462"/>
            <a:ext cx="1089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Programs may not finish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9225DDD-1232-4A13-B251-54364CBA0C8A}"/>
              </a:ext>
            </a:extLst>
          </p:cNvPr>
          <p:cNvCxnSpPr>
            <a:cxnSpLocks/>
          </p:cNvCxnSpPr>
          <p:nvPr/>
        </p:nvCxnSpPr>
        <p:spPr>
          <a:xfrm>
            <a:off x="6243277" y="3092266"/>
            <a:ext cx="0" cy="27121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6618D9C-BEF8-462A-9506-0BF7842B629E}"/>
              </a:ext>
            </a:extLst>
          </p:cNvPr>
          <p:cNvSpPr txBox="1"/>
          <p:nvPr/>
        </p:nvSpPr>
        <p:spPr>
          <a:xfrm rot="16200000">
            <a:off x="5249191" y="4101002"/>
            <a:ext cx="1643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Execution Time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7D9D627-88BA-479C-B77B-5B308EB3F9E4}"/>
              </a:ext>
            </a:extLst>
          </p:cNvPr>
          <p:cNvSpPr/>
          <p:nvPr/>
        </p:nvSpPr>
        <p:spPr>
          <a:xfrm>
            <a:off x="2302661" y="3161562"/>
            <a:ext cx="2742770" cy="911590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621EA29-23E9-46F9-8829-325AC3F5B6C4}"/>
              </a:ext>
            </a:extLst>
          </p:cNvPr>
          <p:cNvSpPr/>
          <p:nvPr/>
        </p:nvSpPr>
        <p:spPr>
          <a:xfrm>
            <a:off x="2304588" y="4254891"/>
            <a:ext cx="2740843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count++;</a:t>
            </a: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54A32-D4FD-4F04-87DE-E4A8645A2BDA}"/>
              </a:ext>
            </a:extLst>
          </p:cNvPr>
          <p:cNvSpPr txBox="1"/>
          <p:nvPr/>
        </p:nvSpPr>
        <p:spPr>
          <a:xfrm>
            <a:off x="2304588" y="3612575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5CF4312A-2493-4999-9398-0E5DD2539558}"/>
              </a:ext>
            </a:extLst>
          </p:cNvPr>
          <p:cNvSpPr/>
          <p:nvPr/>
        </p:nvSpPr>
        <p:spPr>
          <a:xfrm>
            <a:off x="4279835" y="1095497"/>
            <a:ext cx="3517801" cy="1446064"/>
          </a:xfrm>
          <a:prstGeom prst="flowChartDocumen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 process() {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count++;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avg = sum(</a:t>
            </a:r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)/count;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transmit(avg);</a:t>
            </a:r>
          </a:p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E54C9-8167-41FD-BB02-A7B13A0D34FE}"/>
              </a:ext>
            </a:extLst>
          </p:cNvPr>
          <p:cNvSpPr txBox="1"/>
          <p:nvPr/>
        </p:nvSpPr>
        <p:spPr>
          <a:xfrm>
            <a:off x="2304588" y="4768910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A88F6-7793-4C55-81A8-5FB8FE7F508C}"/>
              </a:ext>
            </a:extLst>
          </p:cNvPr>
          <p:cNvSpPr txBox="1"/>
          <p:nvPr/>
        </p:nvSpPr>
        <p:spPr>
          <a:xfrm>
            <a:off x="3543428" y="5409258"/>
            <a:ext cx="290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80F2BB-4CE1-4D1E-B9CB-C8146295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FA02A-EFC5-4DEF-BAB9-4D1E8DC3CA2B}" type="slidenum">
              <a:rPr lang="en-US" smtClean="0"/>
              <a:t>9</a:t>
            </a:fld>
            <a:endParaRPr lang="en-US"/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01CB0984-A84E-43ED-A104-80FB28EA0BB8}"/>
              </a:ext>
            </a:extLst>
          </p:cNvPr>
          <p:cNvSpPr/>
          <p:nvPr/>
        </p:nvSpPr>
        <p:spPr>
          <a:xfrm>
            <a:off x="194179" y="5838079"/>
            <a:ext cx="3105105" cy="810402"/>
          </a:xfrm>
          <a:prstGeom prst="wedgeRectCallout">
            <a:avLst>
              <a:gd name="adj1" fmla="val 33167"/>
              <a:gd name="adj2" fmla="val -106262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Need to latch execution state periodically!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D8D9B30-864B-4260-AB68-1E9C40E25CC8}"/>
              </a:ext>
            </a:extLst>
          </p:cNvPr>
          <p:cNvSpPr/>
          <p:nvPr/>
        </p:nvSpPr>
        <p:spPr bwMode="auto">
          <a:xfrm rot="6102573">
            <a:off x="2466332" y="1547729"/>
            <a:ext cx="906515" cy="967856"/>
          </a:xfrm>
          <a:prstGeom prst="wedgeEllipseCallou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DD977-6FF0-4E1B-9702-DD448B5B2778}"/>
              </a:ext>
            </a:extLst>
          </p:cNvPr>
          <p:cNvGrpSpPr/>
          <p:nvPr/>
        </p:nvGrpSpPr>
        <p:grpSpPr>
          <a:xfrm>
            <a:off x="2704485" y="1690307"/>
            <a:ext cx="430207" cy="625112"/>
            <a:chOff x="905301" y="2015319"/>
            <a:chExt cx="2574878" cy="374142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B7F1D8F-2E30-4485-A938-46B6A47BD82C}"/>
                </a:ext>
              </a:extLst>
            </p:cNvPr>
            <p:cNvSpPr/>
            <p:nvPr/>
          </p:nvSpPr>
          <p:spPr bwMode="auto">
            <a:xfrm>
              <a:off x="1023574" y="2186609"/>
              <a:ext cx="2345636" cy="3570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D3078EB-EBB2-457E-AF70-928EFB0B7365}"/>
                </a:ext>
              </a:extLst>
            </p:cNvPr>
            <p:cNvSpPr/>
            <p:nvPr/>
          </p:nvSpPr>
          <p:spPr bwMode="auto">
            <a:xfrm>
              <a:off x="1286630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7B85A62-3370-42E9-A289-E7FE4B941DD8}"/>
                </a:ext>
              </a:extLst>
            </p:cNvPr>
            <p:cNvSpPr/>
            <p:nvPr/>
          </p:nvSpPr>
          <p:spPr bwMode="auto">
            <a:xfrm>
              <a:off x="1388249" y="2964397"/>
              <a:ext cx="1608981" cy="2410187"/>
            </a:xfrm>
            <a:prstGeom prst="roundRect">
              <a:avLst>
                <a:gd name="adj" fmla="val 12395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BC073-7BDE-431D-ABDE-4669009141A0}"/>
                </a:ext>
              </a:extLst>
            </p:cNvPr>
            <p:cNvSpPr/>
            <p:nvPr/>
          </p:nvSpPr>
          <p:spPr bwMode="auto">
            <a:xfrm>
              <a:off x="905301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4" name="Lightning Bolt 33">
              <a:extLst>
                <a:ext uri="{FF2B5EF4-FFF2-40B4-BE49-F238E27FC236}">
                  <a16:creationId xmlns:a16="http://schemas.microsoft.com/office/drawing/2014/main" id="{249F3BAA-220D-414F-B452-54CB5E9C145C}"/>
                </a:ext>
              </a:extLst>
            </p:cNvPr>
            <p:cNvSpPr/>
            <p:nvPr/>
          </p:nvSpPr>
          <p:spPr bwMode="auto">
            <a:xfrm rot="1944681">
              <a:off x="1682095" y="3459519"/>
              <a:ext cx="964442" cy="1319283"/>
            </a:xfrm>
            <a:prstGeom prst="lightningBol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5" name="Flowchart: Document 34">
              <a:extLst>
                <a:ext uri="{FF2B5EF4-FFF2-40B4-BE49-F238E27FC236}">
                  <a16:creationId xmlns:a16="http://schemas.microsoft.com/office/drawing/2014/main" id="{6FFD9F26-8DAD-4F67-ACBE-68EEDE756B65}"/>
                </a:ext>
              </a:extLst>
            </p:cNvPr>
            <p:cNvSpPr/>
            <p:nvPr/>
          </p:nvSpPr>
          <p:spPr bwMode="auto">
            <a:xfrm>
              <a:off x="1360226" y="2729289"/>
              <a:ext cx="1665026" cy="486770"/>
            </a:xfrm>
            <a:prstGeom prst="flowChartDocumen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422B3457-C695-4C07-B903-2FECB4D49378}"/>
              </a:ext>
            </a:extLst>
          </p:cNvPr>
          <p:cNvSpPr/>
          <p:nvPr/>
        </p:nvSpPr>
        <p:spPr bwMode="auto">
          <a:xfrm rot="13025634">
            <a:off x="633017" y="1591481"/>
            <a:ext cx="939409" cy="919852"/>
          </a:xfrm>
          <a:prstGeom prst="wedgeEllipseCallou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1D1FC4-BECB-4CAA-83BE-510CF6E7BC98}"/>
              </a:ext>
            </a:extLst>
          </p:cNvPr>
          <p:cNvGrpSpPr/>
          <p:nvPr/>
        </p:nvGrpSpPr>
        <p:grpSpPr>
          <a:xfrm>
            <a:off x="745286" y="1718723"/>
            <a:ext cx="702486" cy="617340"/>
            <a:chOff x="4505778" y="2015319"/>
            <a:chExt cx="4257462" cy="37414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D6B3713-40BB-4BEB-A8B2-1F69E698B8EF}"/>
                </a:ext>
              </a:extLst>
            </p:cNvPr>
            <p:cNvSpPr/>
            <p:nvPr/>
          </p:nvSpPr>
          <p:spPr bwMode="auto">
            <a:xfrm>
              <a:off x="5461691" y="2186609"/>
              <a:ext cx="2345636" cy="3570136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4A19622-3130-4F26-A705-219E6FAC24A0}"/>
                </a:ext>
              </a:extLst>
            </p:cNvPr>
            <p:cNvSpPr/>
            <p:nvPr/>
          </p:nvSpPr>
          <p:spPr bwMode="auto">
            <a:xfrm>
              <a:off x="5724747" y="2423492"/>
              <a:ext cx="1819525" cy="3078811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2F35BB5-C1C1-4EC1-9AF1-DA39313725BD}"/>
                </a:ext>
              </a:extLst>
            </p:cNvPr>
            <p:cNvSpPr/>
            <p:nvPr/>
          </p:nvSpPr>
          <p:spPr bwMode="auto">
            <a:xfrm>
              <a:off x="5347070" y="2015319"/>
              <a:ext cx="2574878" cy="6946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1DB7F3-93D2-42F1-8258-D6E5A2193E6D}"/>
                </a:ext>
              </a:extLst>
            </p:cNvPr>
            <p:cNvSpPr/>
            <p:nvPr/>
          </p:nvSpPr>
          <p:spPr bwMode="auto">
            <a:xfrm rot="3447850">
              <a:off x="6314246" y="1997620"/>
              <a:ext cx="640526" cy="42574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E4F15E-923E-4B6A-A7E8-EA9E080FC2E3}"/>
                </a:ext>
              </a:extLst>
            </p:cNvPr>
            <p:cNvSpPr/>
            <p:nvPr/>
          </p:nvSpPr>
          <p:spPr bwMode="auto">
            <a:xfrm rot="3447850">
              <a:off x="6518503" y="1997620"/>
              <a:ext cx="232012" cy="4257462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</a:endParaRPr>
            </a:p>
          </p:txBody>
        </p: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BCCFF78-1FC0-408D-8EF1-456AC24B37C1}"/>
              </a:ext>
            </a:extLst>
          </p:cNvPr>
          <p:cNvSpPr/>
          <p:nvPr/>
        </p:nvSpPr>
        <p:spPr>
          <a:xfrm>
            <a:off x="7431199" y="3172406"/>
            <a:ext cx="2744388" cy="1033256"/>
          </a:xfrm>
          <a:custGeom>
            <a:avLst/>
            <a:gdLst>
              <a:gd name="connsiteX0" fmla="*/ 0 w 1629295"/>
              <a:gd name="connsiteY0" fmla="*/ 1113905 h 1141614"/>
              <a:gd name="connsiteX1" fmla="*/ 0 w 1629295"/>
              <a:gd name="connsiteY1" fmla="*/ 0 h 1141614"/>
              <a:gd name="connsiteX2" fmla="*/ 1629295 w 1629295"/>
              <a:gd name="connsiteY2" fmla="*/ 5541 h 1141614"/>
              <a:gd name="connsiteX3" fmla="*/ 1629295 w 1629295"/>
              <a:gd name="connsiteY3" fmla="*/ 1097280 h 1141614"/>
              <a:gd name="connsiteX4" fmla="*/ 1396539 w 1629295"/>
              <a:gd name="connsiteY4" fmla="*/ 881149 h 1141614"/>
              <a:gd name="connsiteX5" fmla="*/ 1241368 w 1629295"/>
              <a:gd name="connsiteY5" fmla="*/ 1030778 h 1141614"/>
              <a:gd name="connsiteX6" fmla="*/ 1119448 w 1629295"/>
              <a:gd name="connsiteY6" fmla="*/ 964276 h 1141614"/>
              <a:gd name="connsiteX7" fmla="*/ 947651 w 1629295"/>
              <a:gd name="connsiteY7" fmla="*/ 1097280 h 1141614"/>
              <a:gd name="connsiteX8" fmla="*/ 781397 w 1629295"/>
              <a:gd name="connsiteY8" fmla="*/ 958734 h 1141614"/>
              <a:gd name="connsiteX9" fmla="*/ 587433 w 1629295"/>
              <a:gd name="connsiteY9" fmla="*/ 1141614 h 1141614"/>
              <a:gd name="connsiteX10" fmla="*/ 310342 w 1629295"/>
              <a:gd name="connsiteY10" fmla="*/ 1014152 h 1141614"/>
              <a:gd name="connsiteX11" fmla="*/ 0 w 1629295"/>
              <a:gd name="connsiteY11" fmla="*/ 1113905 h 114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9295" h="1141614">
                <a:moveTo>
                  <a:pt x="0" y="1113905"/>
                </a:moveTo>
                <a:lnTo>
                  <a:pt x="0" y="0"/>
                </a:lnTo>
                <a:lnTo>
                  <a:pt x="1629295" y="5541"/>
                </a:lnTo>
                <a:lnTo>
                  <a:pt x="1629295" y="1097280"/>
                </a:lnTo>
                <a:lnTo>
                  <a:pt x="1396539" y="881149"/>
                </a:lnTo>
                <a:lnTo>
                  <a:pt x="1241368" y="1030778"/>
                </a:lnTo>
                <a:lnTo>
                  <a:pt x="1119448" y="964276"/>
                </a:lnTo>
                <a:lnTo>
                  <a:pt x="947651" y="1097280"/>
                </a:lnTo>
                <a:lnTo>
                  <a:pt x="781397" y="958734"/>
                </a:lnTo>
                <a:lnTo>
                  <a:pt x="587433" y="1141614"/>
                </a:lnTo>
                <a:lnTo>
                  <a:pt x="310342" y="1014152"/>
                </a:lnTo>
                <a:lnTo>
                  <a:pt x="0" y="1113905"/>
                </a:lnTo>
                <a:close/>
              </a:path>
            </a:pathLst>
          </a:cu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count++</a:t>
            </a:r>
          </a:p>
          <a:p>
            <a:endParaRPr lang="en-US" sz="14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buf</a:t>
            </a:r>
            <a:r>
              <a:rPr 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[count] = accel()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0D31BF-0621-42D5-8C76-C259F4FD7A73}"/>
              </a:ext>
            </a:extLst>
          </p:cNvPr>
          <p:cNvSpPr txBox="1"/>
          <p:nvPr/>
        </p:nvSpPr>
        <p:spPr>
          <a:xfrm>
            <a:off x="7444443" y="3817928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Power fail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0A285F-23D0-481D-B8FD-37CFF5744F70}"/>
              </a:ext>
            </a:extLst>
          </p:cNvPr>
          <p:cNvSpPr txBox="1"/>
          <p:nvPr/>
        </p:nvSpPr>
        <p:spPr>
          <a:xfrm>
            <a:off x="7431199" y="3399373"/>
            <a:ext cx="13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Checkpoint</a:t>
            </a:r>
          </a:p>
        </p:txBody>
      </p:sp>
      <p:sp>
        <p:nvSpPr>
          <p:cNvPr id="46" name="Speech Bubble: Rectangle 45">
            <a:extLst>
              <a:ext uri="{FF2B5EF4-FFF2-40B4-BE49-F238E27FC236}">
                <a16:creationId xmlns:a16="http://schemas.microsoft.com/office/drawing/2014/main" id="{1F02EEC4-EF2A-4E77-BAB4-0EECF4317CEE}"/>
              </a:ext>
            </a:extLst>
          </p:cNvPr>
          <p:cNvSpPr/>
          <p:nvPr/>
        </p:nvSpPr>
        <p:spPr>
          <a:xfrm>
            <a:off x="8845256" y="1467243"/>
            <a:ext cx="2660661" cy="833262"/>
          </a:xfrm>
          <a:prstGeom prst="wedgeRectCallout">
            <a:avLst>
              <a:gd name="adj1" fmla="val -41555"/>
              <a:gd name="adj2" fmla="val 106412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Execute with checkpoints</a:t>
            </a:r>
          </a:p>
        </p:txBody>
      </p:sp>
    </p:spTree>
    <p:extLst>
      <p:ext uri="{BB962C8B-B14F-4D97-AF65-F5344CB8AC3E}">
        <p14:creationId xmlns:p14="http://schemas.microsoft.com/office/powerpoint/2010/main" val="33491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  <p:bldP spid="45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7640</TotalTime>
  <Words>5250</Words>
  <Application>Microsoft Office PowerPoint</Application>
  <PresentationFormat>Widescreen</PresentationFormat>
  <Paragraphs>1086</Paragraphs>
  <Slides>59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等线 Light</vt:lpstr>
      <vt:lpstr>SimSun</vt:lpstr>
      <vt:lpstr>Arial</vt:lpstr>
      <vt:lpstr>Calibri</vt:lpstr>
      <vt:lpstr>Calibri Light</vt:lpstr>
      <vt:lpstr>Courier New</vt:lpstr>
      <vt:lpstr>Helvetica Light</vt:lpstr>
      <vt:lpstr>NeueHaasGroteskText Pro</vt:lpstr>
      <vt:lpstr>Segoe UI</vt:lpstr>
      <vt:lpstr>Times</vt:lpstr>
      <vt:lpstr>Office Theme</vt:lpstr>
      <vt:lpstr>Getting Started with Intermittent 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Alpaca: Intermittent Execution Without Checkpoints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be Gentle!</vt:lpstr>
      <vt:lpstr>PowerPoint Presentation</vt:lpstr>
      <vt:lpstr>Fixed Energy Buffer Problem</vt:lpstr>
      <vt:lpstr>System Overview</vt:lpstr>
      <vt:lpstr>System Overview</vt:lpstr>
      <vt:lpstr>Reconfigurable Capacitor Bank</vt:lpstr>
      <vt:lpstr>Energy Modes</vt:lpstr>
      <vt:lpstr>Energy Modes</vt:lpstr>
      <vt:lpstr>Syntax</vt:lpstr>
      <vt:lpstr>Mode Options</vt:lpstr>
      <vt:lpstr>Please be Gentle!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Intermittent Computing</dc:title>
  <dc:creator>Milijana Surbatovich</dc:creator>
  <cp:lastModifiedBy>Milijana Surbatovich</cp:lastModifiedBy>
  <cp:revision>29</cp:revision>
  <dcterms:created xsi:type="dcterms:W3CDTF">2018-09-05T16:16:44Z</dcterms:created>
  <dcterms:modified xsi:type="dcterms:W3CDTF">2018-10-20T23:06:25Z</dcterms:modified>
</cp:coreProperties>
</file>